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20F1DE9-6152-42BB-8036-8EB1A2A9E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28" y="2323275"/>
            <a:ext cx="5457143" cy="7428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7B8213E-1237-1D37-B66B-9A6D2DB4E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857" y="3507835"/>
            <a:ext cx="5514286" cy="5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8BD75B-DCC0-BE48-C105-48045BDA27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4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E7E9B2-A3F5-F90F-EB84-D0D37D46C513}"/>
              </a:ext>
            </a:extLst>
          </p:cNvPr>
          <p:cNvSpPr/>
          <p:nvPr/>
        </p:nvSpPr>
        <p:spPr bwMode="white">
          <a:xfrm>
            <a:off x="3111471" y="3160261"/>
            <a:ext cx="257057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ECFB0EA-AB7C-EB9A-D704-896FF2EFD2D7}"/>
              </a:ext>
            </a:extLst>
          </p:cNvPr>
          <p:cNvSpPr/>
          <p:nvPr/>
        </p:nvSpPr>
        <p:spPr bwMode="white">
          <a:xfrm>
            <a:off x="8100297" y="3160261"/>
            <a:ext cx="238016" cy="2571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76673F-31C6-DFDE-D05C-1D1A5BF004A7}"/>
              </a:ext>
            </a:extLst>
          </p:cNvPr>
          <p:cNvSpPr/>
          <p:nvPr/>
        </p:nvSpPr>
        <p:spPr bwMode="white">
          <a:xfrm>
            <a:off x="9042842" y="3160261"/>
            <a:ext cx="228495" cy="26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D57E69-F1A1-6B9E-78F7-118618686CA0}"/>
              </a:ext>
            </a:extLst>
          </p:cNvPr>
          <p:cNvSpPr/>
          <p:nvPr/>
        </p:nvSpPr>
        <p:spPr bwMode="white">
          <a:xfrm>
            <a:off x="2121322" y="3846040"/>
            <a:ext cx="2075504" cy="342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8755370-7B3A-36A7-2BD6-46B983A3D49E}"/>
              </a:ext>
            </a:extLst>
          </p:cNvPr>
          <p:cNvSpPr/>
          <p:nvPr/>
        </p:nvSpPr>
        <p:spPr bwMode="white">
          <a:xfrm>
            <a:off x="7833719" y="3846040"/>
            <a:ext cx="2065983" cy="342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12F207-3F81-DDDA-8F11-61FE2CD3F0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07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C8632D-DA80-4757-A97D-2647ECD7F01F}"/>
              </a:ext>
            </a:extLst>
          </p:cNvPr>
          <p:cNvSpPr/>
          <p:nvPr/>
        </p:nvSpPr>
        <p:spPr bwMode="white">
          <a:xfrm>
            <a:off x="6576991" y="1534667"/>
            <a:ext cx="1056793" cy="601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8E6CE1-14A3-7F9B-C482-FF32324AF9FF}"/>
              </a:ext>
            </a:extLst>
          </p:cNvPr>
          <p:cNvSpPr/>
          <p:nvPr/>
        </p:nvSpPr>
        <p:spPr bwMode="white">
          <a:xfrm>
            <a:off x="8528727" y="1601518"/>
            <a:ext cx="523636" cy="458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684392F-ED93-A3E2-CFDC-C0C831FB846D}"/>
              </a:ext>
            </a:extLst>
          </p:cNvPr>
          <p:cNvSpPr/>
          <p:nvPr/>
        </p:nvSpPr>
        <p:spPr bwMode="white">
          <a:xfrm>
            <a:off x="9337983" y="1601518"/>
            <a:ext cx="2008859" cy="458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1B863F-C630-7980-730E-581DAD65454B}"/>
              </a:ext>
            </a:extLst>
          </p:cNvPr>
          <p:cNvSpPr/>
          <p:nvPr/>
        </p:nvSpPr>
        <p:spPr bwMode="white">
          <a:xfrm>
            <a:off x="3044826" y="2642484"/>
            <a:ext cx="228495" cy="25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61AF57-10B8-6179-1F7F-2AA079640D4E}"/>
              </a:ext>
            </a:extLst>
          </p:cNvPr>
          <p:cNvSpPr/>
          <p:nvPr/>
        </p:nvSpPr>
        <p:spPr bwMode="white">
          <a:xfrm>
            <a:off x="6776925" y="2632933"/>
            <a:ext cx="257057" cy="267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FA0F877-9C59-4338-46D8-9CD154282F8F}"/>
              </a:ext>
            </a:extLst>
          </p:cNvPr>
          <p:cNvSpPr/>
          <p:nvPr/>
        </p:nvSpPr>
        <p:spPr bwMode="white">
          <a:xfrm>
            <a:off x="9099966" y="2642484"/>
            <a:ext cx="161852" cy="25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CB3756F-423F-F6AC-4F4E-98167F36DCED}"/>
              </a:ext>
            </a:extLst>
          </p:cNvPr>
          <p:cNvSpPr/>
          <p:nvPr/>
        </p:nvSpPr>
        <p:spPr bwMode="white">
          <a:xfrm>
            <a:off x="10566148" y="2642484"/>
            <a:ext cx="238016" cy="2578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44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714D2F-EECF-F0C5-867C-43E83A0DE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37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EE2E3C1-A577-40ED-38E2-D618BFC50D02}"/>
              </a:ext>
            </a:extLst>
          </p:cNvPr>
          <p:cNvSpPr/>
          <p:nvPr/>
        </p:nvSpPr>
        <p:spPr bwMode="white">
          <a:xfrm>
            <a:off x="2102280" y="1456974"/>
            <a:ext cx="257057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068B3B0-30D7-B82E-1B4B-AE6E51B24A4C}"/>
              </a:ext>
            </a:extLst>
          </p:cNvPr>
          <p:cNvSpPr/>
          <p:nvPr/>
        </p:nvSpPr>
        <p:spPr bwMode="white">
          <a:xfrm>
            <a:off x="4872793" y="1456974"/>
            <a:ext cx="238016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2F2963-145A-BDF0-D1D4-9DFA8FA0D926}"/>
              </a:ext>
            </a:extLst>
          </p:cNvPr>
          <p:cNvSpPr/>
          <p:nvPr/>
        </p:nvSpPr>
        <p:spPr bwMode="white">
          <a:xfrm>
            <a:off x="7081586" y="1456974"/>
            <a:ext cx="238016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93A9128-3EDC-E1E3-842D-E29710AF03D1}"/>
              </a:ext>
            </a:extLst>
          </p:cNvPr>
          <p:cNvSpPr/>
          <p:nvPr/>
        </p:nvSpPr>
        <p:spPr bwMode="white">
          <a:xfrm>
            <a:off x="9852099" y="1456974"/>
            <a:ext cx="228495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8346E5-1193-E1AF-F515-82FB7025CEC6}"/>
              </a:ext>
            </a:extLst>
          </p:cNvPr>
          <p:cNvSpPr/>
          <p:nvPr/>
        </p:nvSpPr>
        <p:spPr bwMode="white">
          <a:xfrm>
            <a:off x="2033337" y="2104023"/>
            <a:ext cx="330011" cy="43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0875282-D5A8-4F8C-AB98-8B3518710D3D}"/>
              </a:ext>
            </a:extLst>
          </p:cNvPr>
          <p:cNvSpPr/>
          <p:nvPr/>
        </p:nvSpPr>
        <p:spPr bwMode="white">
          <a:xfrm>
            <a:off x="4872793" y="2201009"/>
            <a:ext cx="238016" cy="267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970D931-C1D8-B189-B6EE-8724FAB4096C}"/>
              </a:ext>
            </a:extLst>
          </p:cNvPr>
          <p:cNvSpPr/>
          <p:nvPr/>
        </p:nvSpPr>
        <p:spPr bwMode="white">
          <a:xfrm>
            <a:off x="7110148" y="2201009"/>
            <a:ext cx="161852" cy="257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419F751-BC88-267B-1FEF-387C68BE5C2F}"/>
              </a:ext>
            </a:extLst>
          </p:cNvPr>
          <p:cNvSpPr/>
          <p:nvPr/>
        </p:nvSpPr>
        <p:spPr bwMode="white">
          <a:xfrm>
            <a:off x="9852099" y="2201008"/>
            <a:ext cx="228495" cy="341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0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E1C9A1-FC34-FD57-1D24-4E646CFFE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2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D6D287-1425-B19F-09D6-A95051F03E4E}"/>
              </a:ext>
            </a:extLst>
          </p:cNvPr>
          <p:cNvSpPr/>
          <p:nvPr/>
        </p:nvSpPr>
        <p:spPr bwMode="white">
          <a:xfrm>
            <a:off x="1178776" y="3249022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F8D5E3-4269-4837-675D-4FD1B790E869}"/>
              </a:ext>
            </a:extLst>
          </p:cNvPr>
          <p:cNvSpPr/>
          <p:nvPr/>
        </p:nvSpPr>
        <p:spPr bwMode="white">
          <a:xfrm>
            <a:off x="2111801" y="3249022"/>
            <a:ext cx="247537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3F58EA9-5E5F-9B8C-5571-879EBD800CFE}"/>
              </a:ext>
            </a:extLst>
          </p:cNvPr>
          <p:cNvSpPr/>
          <p:nvPr/>
        </p:nvSpPr>
        <p:spPr bwMode="white">
          <a:xfrm>
            <a:off x="3054347" y="3258557"/>
            <a:ext cx="238016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C0EEA8C-0128-D5BC-B114-D0684DF9711D}"/>
              </a:ext>
            </a:extLst>
          </p:cNvPr>
          <p:cNvSpPr/>
          <p:nvPr/>
        </p:nvSpPr>
        <p:spPr bwMode="white">
          <a:xfrm>
            <a:off x="5063206" y="3249022"/>
            <a:ext cx="238016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A97CC8A-8F95-726B-D4E3-BF257723B45D}"/>
              </a:ext>
            </a:extLst>
          </p:cNvPr>
          <p:cNvSpPr/>
          <p:nvPr/>
        </p:nvSpPr>
        <p:spPr bwMode="white">
          <a:xfrm>
            <a:off x="6005752" y="3249022"/>
            <a:ext cx="228495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2781C91-E510-AFB0-F7AF-2223156EE00A}"/>
              </a:ext>
            </a:extLst>
          </p:cNvPr>
          <p:cNvSpPr/>
          <p:nvPr/>
        </p:nvSpPr>
        <p:spPr bwMode="white">
          <a:xfrm>
            <a:off x="6938776" y="3249022"/>
            <a:ext cx="247537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6723C17-59A5-63CF-5135-36494C67508A}"/>
              </a:ext>
            </a:extLst>
          </p:cNvPr>
          <p:cNvSpPr/>
          <p:nvPr/>
        </p:nvSpPr>
        <p:spPr bwMode="white">
          <a:xfrm>
            <a:off x="9014280" y="3258557"/>
            <a:ext cx="161851" cy="2574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D03F01D0-7078-AA7A-7302-6702C9E72461}"/>
              </a:ext>
            </a:extLst>
          </p:cNvPr>
          <p:cNvSpPr/>
          <p:nvPr/>
        </p:nvSpPr>
        <p:spPr bwMode="white">
          <a:xfrm>
            <a:off x="9928264" y="3249022"/>
            <a:ext cx="238015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D9BA8D3-E141-6D86-82CC-07402C7D12CA}"/>
              </a:ext>
            </a:extLst>
          </p:cNvPr>
          <p:cNvSpPr/>
          <p:nvPr/>
        </p:nvSpPr>
        <p:spPr bwMode="white">
          <a:xfrm>
            <a:off x="10861289" y="3249022"/>
            <a:ext cx="257057" cy="2669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9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9F10EA9-065E-C53C-9F53-3C5951AD15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6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1508239-0D63-1257-CBBE-B7346837EAAD}"/>
              </a:ext>
            </a:extLst>
          </p:cNvPr>
          <p:cNvSpPr/>
          <p:nvPr/>
        </p:nvSpPr>
        <p:spPr bwMode="white">
          <a:xfrm>
            <a:off x="1035966" y="2321610"/>
            <a:ext cx="161851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134CB3-4E82-1AF7-4F47-FDF4EF494968}"/>
              </a:ext>
            </a:extLst>
          </p:cNvPr>
          <p:cNvSpPr/>
          <p:nvPr/>
        </p:nvSpPr>
        <p:spPr bwMode="white">
          <a:xfrm>
            <a:off x="1949950" y="2321610"/>
            <a:ext cx="238016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051859-39BD-8A64-32D0-0DA2B011C7ED}"/>
              </a:ext>
            </a:extLst>
          </p:cNvPr>
          <p:cNvSpPr/>
          <p:nvPr/>
        </p:nvSpPr>
        <p:spPr bwMode="white">
          <a:xfrm>
            <a:off x="2892495" y="2321610"/>
            <a:ext cx="228495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089D69-2B1E-6B06-4758-F72300603EDF}"/>
              </a:ext>
            </a:extLst>
          </p:cNvPr>
          <p:cNvSpPr/>
          <p:nvPr/>
        </p:nvSpPr>
        <p:spPr bwMode="white">
          <a:xfrm>
            <a:off x="3825520" y="2321610"/>
            <a:ext cx="238016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2AAAEC2-E287-ADB2-4917-B49C9BEEF9DB}"/>
              </a:ext>
            </a:extLst>
          </p:cNvPr>
          <p:cNvSpPr/>
          <p:nvPr/>
        </p:nvSpPr>
        <p:spPr bwMode="white">
          <a:xfrm>
            <a:off x="6062876" y="2321610"/>
            <a:ext cx="161851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89FD90D-466D-F70D-2FEA-5D01BBCCD535}"/>
              </a:ext>
            </a:extLst>
          </p:cNvPr>
          <p:cNvSpPr/>
          <p:nvPr/>
        </p:nvSpPr>
        <p:spPr bwMode="white">
          <a:xfrm>
            <a:off x="6967338" y="2321610"/>
            <a:ext cx="257057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6448ADE-270C-8F75-9075-022730DF56D0}"/>
              </a:ext>
            </a:extLst>
          </p:cNvPr>
          <p:cNvSpPr/>
          <p:nvPr/>
        </p:nvSpPr>
        <p:spPr bwMode="white">
          <a:xfrm>
            <a:off x="7919404" y="2321610"/>
            <a:ext cx="228496" cy="2571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75CEA5F-7394-D50C-8330-C85788CC748F}"/>
              </a:ext>
            </a:extLst>
          </p:cNvPr>
          <p:cNvSpPr/>
          <p:nvPr/>
        </p:nvSpPr>
        <p:spPr bwMode="white">
          <a:xfrm>
            <a:off x="8852429" y="2321610"/>
            <a:ext cx="238015" cy="266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09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