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4" d="100"/>
          <a:sy n="64" d="100"/>
        </p:scale>
        <p:origin x="5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B0A73B0-585B-D6BB-09E7-0299CEBF9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571" y="2466156"/>
            <a:ext cx="4142857" cy="7619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1E485EC-082B-D635-85EF-022BE7403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476" y="3510443"/>
            <a:ext cx="7619048" cy="723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794935-4A6F-72A5-AEDC-7DA9D40EB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10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7DD6F8A-3564-5EF6-0C09-1DEDB0152331}"/>
              </a:ext>
            </a:extLst>
          </p:cNvPr>
          <p:cNvSpPr/>
          <p:nvPr/>
        </p:nvSpPr>
        <p:spPr bwMode="white">
          <a:xfrm>
            <a:off x="1883305" y="3131888"/>
            <a:ext cx="1666115" cy="285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177CB36-6353-296F-A9ED-EF4FD1BAD0E6}"/>
              </a:ext>
            </a:extLst>
          </p:cNvPr>
          <p:cNvSpPr/>
          <p:nvPr/>
        </p:nvSpPr>
        <p:spPr bwMode="white">
          <a:xfrm>
            <a:off x="4520528" y="3065211"/>
            <a:ext cx="2951404" cy="352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F2AEC01-D7EB-5352-1AC2-984CB76E7D9F}"/>
              </a:ext>
            </a:extLst>
          </p:cNvPr>
          <p:cNvSpPr/>
          <p:nvPr/>
        </p:nvSpPr>
        <p:spPr bwMode="white">
          <a:xfrm>
            <a:off x="8880991" y="3036634"/>
            <a:ext cx="1361454" cy="371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87F667-EACB-BF59-C2E7-6B3C99E7AD07}"/>
              </a:ext>
            </a:extLst>
          </p:cNvPr>
          <p:cNvSpPr/>
          <p:nvPr/>
        </p:nvSpPr>
        <p:spPr bwMode="white">
          <a:xfrm>
            <a:off x="2442633" y="3922496"/>
            <a:ext cx="2477761" cy="400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C86D06-7A5C-8DF4-A630-38540A733024}"/>
              </a:ext>
            </a:extLst>
          </p:cNvPr>
          <p:cNvSpPr/>
          <p:nvPr/>
        </p:nvSpPr>
        <p:spPr bwMode="white">
          <a:xfrm>
            <a:off x="7652826" y="3912970"/>
            <a:ext cx="2789553" cy="428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B74C3E18-C902-12D3-B46D-436071C8AFAF}"/>
              </a:ext>
            </a:extLst>
          </p:cNvPr>
          <p:cNvSpPr/>
          <p:nvPr/>
        </p:nvSpPr>
        <p:spPr bwMode="white">
          <a:xfrm>
            <a:off x="1749621" y="3912971"/>
            <a:ext cx="1202267" cy="367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41CBA0-6A84-7312-8F55-BA27D53A7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2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BA0DD37-2AAD-E1E2-B352-3EB04FF50CD3}"/>
              </a:ext>
            </a:extLst>
          </p:cNvPr>
          <p:cNvSpPr/>
          <p:nvPr/>
        </p:nvSpPr>
        <p:spPr bwMode="white">
          <a:xfrm>
            <a:off x="2073719" y="2860105"/>
            <a:ext cx="238016" cy="27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C8E726-5450-5C6F-44C0-40645031063F}"/>
              </a:ext>
            </a:extLst>
          </p:cNvPr>
          <p:cNvSpPr/>
          <p:nvPr/>
        </p:nvSpPr>
        <p:spPr bwMode="white">
          <a:xfrm>
            <a:off x="4015933" y="2602460"/>
            <a:ext cx="1075834" cy="82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7F93C9-C86D-C4AC-231A-2114E784D9DD}"/>
              </a:ext>
            </a:extLst>
          </p:cNvPr>
          <p:cNvSpPr/>
          <p:nvPr/>
        </p:nvSpPr>
        <p:spPr bwMode="white">
          <a:xfrm>
            <a:off x="6776925" y="2860105"/>
            <a:ext cx="247537" cy="27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A6846FC-583F-E2A1-02F0-E9771AF822D1}"/>
              </a:ext>
            </a:extLst>
          </p:cNvPr>
          <p:cNvSpPr/>
          <p:nvPr/>
        </p:nvSpPr>
        <p:spPr bwMode="white">
          <a:xfrm>
            <a:off x="8347834" y="2860105"/>
            <a:ext cx="247537" cy="27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796480-E725-C5D7-0EBC-4ED31BD13BF6}"/>
              </a:ext>
            </a:extLst>
          </p:cNvPr>
          <p:cNvSpPr/>
          <p:nvPr/>
        </p:nvSpPr>
        <p:spPr bwMode="white">
          <a:xfrm>
            <a:off x="9842578" y="2860105"/>
            <a:ext cx="409388" cy="27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2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AFF99D-AB39-5E27-6937-C3A626D63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36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0E612E5-7284-26CF-857E-90484F540D41}"/>
              </a:ext>
            </a:extLst>
          </p:cNvPr>
          <p:cNvSpPr/>
          <p:nvPr/>
        </p:nvSpPr>
        <p:spPr bwMode="white">
          <a:xfrm>
            <a:off x="2759206" y="3511570"/>
            <a:ext cx="399867" cy="266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263E94F-427D-47A8-8A25-BF7A41FA39D3}"/>
              </a:ext>
            </a:extLst>
          </p:cNvPr>
          <p:cNvSpPr/>
          <p:nvPr/>
        </p:nvSpPr>
        <p:spPr bwMode="white">
          <a:xfrm>
            <a:off x="10042512" y="3511570"/>
            <a:ext cx="228495" cy="266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9A7999-CD21-8B3E-E912-CA988EAE69B2}"/>
              </a:ext>
            </a:extLst>
          </p:cNvPr>
          <p:cNvSpPr/>
          <p:nvPr/>
        </p:nvSpPr>
        <p:spPr bwMode="white">
          <a:xfrm>
            <a:off x="6491305" y="4378014"/>
            <a:ext cx="257057" cy="266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95878E9-EF06-A330-5AA0-3C2C87B7BF18}"/>
              </a:ext>
            </a:extLst>
          </p:cNvPr>
          <p:cNvSpPr/>
          <p:nvPr/>
        </p:nvSpPr>
        <p:spPr bwMode="white">
          <a:xfrm>
            <a:off x="8995239" y="4387536"/>
            <a:ext cx="238016" cy="257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07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C76FD0-530D-4373-2E8E-2D5472B15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4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60567CA-4B9C-D644-7353-FA4230E0C5DA}"/>
              </a:ext>
            </a:extLst>
          </p:cNvPr>
          <p:cNvSpPr/>
          <p:nvPr/>
        </p:nvSpPr>
        <p:spPr bwMode="white">
          <a:xfrm>
            <a:off x="6462743" y="1656771"/>
            <a:ext cx="238016" cy="257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B6B162-C4E4-D51A-E671-A8540C621886}"/>
              </a:ext>
            </a:extLst>
          </p:cNvPr>
          <p:cNvSpPr/>
          <p:nvPr/>
        </p:nvSpPr>
        <p:spPr bwMode="white">
          <a:xfrm>
            <a:off x="3088095" y="2244438"/>
            <a:ext cx="7773868" cy="890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92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2024-07-25T12:35:52Z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