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7B631A-E5A8-37BB-F57E-E859FFB1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FBB5CD-4C8D-6BEC-876F-9A6442C71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6" y="3503075"/>
            <a:ext cx="3866667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510BDD-DF7D-8B0F-4A97-1E9D2DDFB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1CCE43-FBF2-3A04-5E57-163A517AC700}"/>
              </a:ext>
            </a:extLst>
          </p:cNvPr>
          <p:cNvSpPr/>
          <p:nvPr/>
        </p:nvSpPr>
        <p:spPr bwMode="white">
          <a:xfrm>
            <a:off x="1826181" y="1598159"/>
            <a:ext cx="247537" cy="2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5B822F-A9EB-34D5-8CF9-88FF195A38CB}"/>
              </a:ext>
            </a:extLst>
          </p:cNvPr>
          <p:cNvSpPr/>
          <p:nvPr/>
        </p:nvSpPr>
        <p:spPr bwMode="white">
          <a:xfrm>
            <a:off x="3930247" y="1598159"/>
            <a:ext cx="24753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B04D7C-FB9B-4D29-6FC9-30D3F45FAC18}"/>
              </a:ext>
            </a:extLst>
          </p:cNvPr>
          <p:cNvSpPr/>
          <p:nvPr/>
        </p:nvSpPr>
        <p:spPr bwMode="white">
          <a:xfrm>
            <a:off x="10128198" y="1598159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97EB6A-2AAE-F1BD-085A-26D41A5A6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FF6800-A9A4-B55F-1F24-A938178D2EF2}"/>
              </a:ext>
            </a:extLst>
          </p:cNvPr>
          <p:cNvSpPr/>
          <p:nvPr/>
        </p:nvSpPr>
        <p:spPr bwMode="white">
          <a:xfrm>
            <a:off x="7557619" y="1553278"/>
            <a:ext cx="1827966" cy="31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2E8117-3F50-8C93-27BA-27E2ABDA0239}"/>
              </a:ext>
            </a:extLst>
          </p:cNvPr>
          <p:cNvSpPr/>
          <p:nvPr/>
        </p:nvSpPr>
        <p:spPr bwMode="white">
          <a:xfrm>
            <a:off x="7548099" y="2383800"/>
            <a:ext cx="4036760" cy="35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B24B82-17AA-58CF-A90C-66B2953FA876}"/>
              </a:ext>
            </a:extLst>
          </p:cNvPr>
          <p:cNvSpPr/>
          <p:nvPr/>
        </p:nvSpPr>
        <p:spPr bwMode="white">
          <a:xfrm>
            <a:off x="7548099" y="3195230"/>
            <a:ext cx="4217652" cy="35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EFEDC-ADC1-267C-91D0-BDA17A36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E3AE04-C891-6D52-0CD2-07E02F2277CD}"/>
              </a:ext>
            </a:extLst>
          </p:cNvPr>
          <p:cNvSpPr/>
          <p:nvPr/>
        </p:nvSpPr>
        <p:spPr bwMode="white">
          <a:xfrm>
            <a:off x="1226380" y="827293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6C8995-AC82-768B-37FA-33AA86FEA357}"/>
              </a:ext>
            </a:extLst>
          </p:cNvPr>
          <p:cNvSpPr/>
          <p:nvPr/>
        </p:nvSpPr>
        <p:spPr bwMode="white">
          <a:xfrm>
            <a:off x="3625586" y="827293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E177C3-C6A7-B7A6-D01B-06D99C93D1A4}"/>
              </a:ext>
            </a:extLst>
          </p:cNvPr>
          <p:cNvSpPr/>
          <p:nvPr/>
        </p:nvSpPr>
        <p:spPr bwMode="white">
          <a:xfrm>
            <a:off x="4415801" y="827293"/>
            <a:ext cx="257057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C35BB7-4DBA-AF76-D404-4CA4BF0D0891}"/>
              </a:ext>
            </a:extLst>
          </p:cNvPr>
          <p:cNvSpPr/>
          <p:nvPr/>
        </p:nvSpPr>
        <p:spPr bwMode="white">
          <a:xfrm>
            <a:off x="5225057" y="827293"/>
            <a:ext cx="238016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2D17D2-839F-0CBF-074D-99FC73E87245}"/>
              </a:ext>
            </a:extLst>
          </p:cNvPr>
          <p:cNvSpPr/>
          <p:nvPr/>
        </p:nvSpPr>
        <p:spPr bwMode="white">
          <a:xfrm>
            <a:off x="6805487" y="827293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4F1773-6637-E762-A7B6-FA94FA5BC85F}"/>
              </a:ext>
            </a:extLst>
          </p:cNvPr>
          <p:cNvSpPr/>
          <p:nvPr/>
        </p:nvSpPr>
        <p:spPr bwMode="white">
          <a:xfrm>
            <a:off x="7595702" y="827293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D07E8C-A7BE-5675-18C4-CE00645C7C78}"/>
              </a:ext>
            </a:extLst>
          </p:cNvPr>
          <p:cNvSpPr/>
          <p:nvPr/>
        </p:nvSpPr>
        <p:spPr bwMode="white">
          <a:xfrm>
            <a:off x="9099966" y="827293"/>
            <a:ext cx="418910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4E0AC0-1867-28EA-DA81-38F820318970}"/>
              </a:ext>
            </a:extLst>
          </p:cNvPr>
          <p:cNvSpPr/>
          <p:nvPr/>
        </p:nvSpPr>
        <p:spPr bwMode="white">
          <a:xfrm>
            <a:off x="6205685" y="2334075"/>
            <a:ext cx="790214" cy="305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DF3402-A486-E697-5DFA-CE7977D42C37}"/>
              </a:ext>
            </a:extLst>
          </p:cNvPr>
          <p:cNvSpPr/>
          <p:nvPr/>
        </p:nvSpPr>
        <p:spPr bwMode="white">
          <a:xfrm>
            <a:off x="10128198" y="2334075"/>
            <a:ext cx="552198" cy="305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1F5BE6-F6BB-E4FB-F7DE-C008E406F655}"/>
              </a:ext>
            </a:extLst>
          </p:cNvPr>
          <p:cNvSpPr/>
          <p:nvPr/>
        </p:nvSpPr>
        <p:spPr bwMode="white">
          <a:xfrm>
            <a:off x="5748694" y="2953954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B5015BB-3E17-E4B7-AA3E-53F405BC6334}"/>
              </a:ext>
            </a:extLst>
          </p:cNvPr>
          <p:cNvSpPr/>
          <p:nvPr/>
        </p:nvSpPr>
        <p:spPr bwMode="white">
          <a:xfrm>
            <a:off x="7205355" y="2953954"/>
            <a:ext cx="228495" cy="25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DA537EF-527F-B3F9-D9A2-758BDBCDF2A1}"/>
              </a:ext>
            </a:extLst>
          </p:cNvPr>
          <p:cNvSpPr/>
          <p:nvPr/>
        </p:nvSpPr>
        <p:spPr bwMode="white">
          <a:xfrm>
            <a:off x="4558611" y="3573833"/>
            <a:ext cx="238016" cy="25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CDC0BA-B5A3-A88A-77B0-3BCC4150F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B09C9E-B5DC-9AB2-CB8F-0F0679B7BD2D}"/>
              </a:ext>
            </a:extLst>
          </p:cNvPr>
          <p:cNvSpPr/>
          <p:nvPr/>
        </p:nvSpPr>
        <p:spPr bwMode="white">
          <a:xfrm>
            <a:off x="2302214" y="4564897"/>
            <a:ext cx="399867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38A8E1-AC25-627F-B483-094C1D5D8E20}"/>
              </a:ext>
            </a:extLst>
          </p:cNvPr>
          <p:cNvSpPr/>
          <p:nvPr/>
        </p:nvSpPr>
        <p:spPr bwMode="white">
          <a:xfrm>
            <a:off x="6710280" y="4564897"/>
            <a:ext cx="238016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EDAB7B-A550-B05C-69B0-792D1D797D75}"/>
              </a:ext>
            </a:extLst>
          </p:cNvPr>
          <p:cNvSpPr/>
          <p:nvPr/>
        </p:nvSpPr>
        <p:spPr bwMode="white">
          <a:xfrm>
            <a:off x="9357024" y="4564897"/>
            <a:ext cx="247537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