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55A992A-5E79-8A1E-0706-EC203715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26F395D-F388-2D09-8381-0368B060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190" y="3497882"/>
            <a:ext cx="4847619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FD12DC-202F-5D64-5F6C-FCF411EB4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9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7B5D72-7879-6D3D-9A4F-D3D6079A4D0F}"/>
              </a:ext>
            </a:extLst>
          </p:cNvPr>
          <p:cNvSpPr/>
          <p:nvPr/>
        </p:nvSpPr>
        <p:spPr bwMode="white">
          <a:xfrm>
            <a:off x="9299900" y="2407859"/>
            <a:ext cx="2199272" cy="3524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3DC6272-B36A-BCC3-9BF1-D02C38537E39}"/>
              </a:ext>
            </a:extLst>
          </p:cNvPr>
          <p:cNvSpPr/>
          <p:nvPr/>
        </p:nvSpPr>
        <p:spPr bwMode="white">
          <a:xfrm>
            <a:off x="1446207" y="3948546"/>
            <a:ext cx="3112861" cy="46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FFAF59E-C30E-35F4-E891-E66A19310561}"/>
              </a:ext>
            </a:extLst>
          </p:cNvPr>
          <p:cNvSpPr/>
          <p:nvPr/>
        </p:nvSpPr>
        <p:spPr bwMode="white">
          <a:xfrm>
            <a:off x="6486971" y="3939021"/>
            <a:ext cx="3890083" cy="4638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F93F05-FB5B-4C7E-F9FE-0353262DD8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590667-3B74-D197-2B4A-9146CEA2F2BB}"/>
              </a:ext>
            </a:extLst>
          </p:cNvPr>
          <p:cNvSpPr/>
          <p:nvPr/>
        </p:nvSpPr>
        <p:spPr bwMode="white">
          <a:xfrm>
            <a:off x="11089785" y="2409906"/>
            <a:ext cx="447471" cy="3718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31E275-ACCB-F210-90D2-D2C8496AC92F}"/>
              </a:ext>
            </a:extLst>
          </p:cNvPr>
          <p:cNvSpPr/>
          <p:nvPr/>
        </p:nvSpPr>
        <p:spPr bwMode="white">
          <a:xfrm>
            <a:off x="11051702" y="4526554"/>
            <a:ext cx="447471" cy="3623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4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91A452-2E99-1667-0247-B60D4B30D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8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9583B2-76C3-509B-6924-F0FA9390C9B1}"/>
              </a:ext>
            </a:extLst>
          </p:cNvPr>
          <p:cNvSpPr/>
          <p:nvPr/>
        </p:nvSpPr>
        <p:spPr bwMode="white">
          <a:xfrm>
            <a:off x="10832727" y="1610052"/>
            <a:ext cx="342743" cy="28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1E94F3-0889-D11C-D9D7-5C3ACFA9D117}"/>
              </a:ext>
            </a:extLst>
          </p:cNvPr>
          <p:cNvSpPr/>
          <p:nvPr/>
        </p:nvSpPr>
        <p:spPr bwMode="white">
          <a:xfrm>
            <a:off x="5453553" y="2268477"/>
            <a:ext cx="437950" cy="372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59BEB4-9717-A3CF-A0CB-C087F9632416}"/>
              </a:ext>
            </a:extLst>
          </p:cNvPr>
          <p:cNvSpPr/>
          <p:nvPr/>
        </p:nvSpPr>
        <p:spPr bwMode="white">
          <a:xfrm>
            <a:off x="10785123" y="2268477"/>
            <a:ext cx="447471" cy="372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8D74E8-0816-BA95-E182-39E7A2D72EDB}"/>
              </a:ext>
            </a:extLst>
          </p:cNvPr>
          <p:cNvSpPr/>
          <p:nvPr/>
        </p:nvSpPr>
        <p:spPr bwMode="white">
          <a:xfrm>
            <a:off x="5501157" y="3012783"/>
            <a:ext cx="342743" cy="286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94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EFF444-90CC-61E3-2F6F-27FABCFE8C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5566FC-CC38-2BCE-81DA-4105DFF451F6}"/>
              </a:ext>
            </a:extLst>
          </p:cNvPr>
          <p:cNvSpPr/>
          <p:nvPr/>
        </p:nvSpPr>
        <p:spPr bwMode="white">
          <a:xfrm>
            <a:off x="9615055" y="1607127"/>
            <a:ext cx="484909" cy="62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1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2024-07-25T12:38:28Z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