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2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4E3E790-0131-B756-03BD-1C49FA2D7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1" y="2466156"/>
            <a:ext cx="4142857" cy="7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77A57D-97A5-C980-5BCF-EEFDF1E60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81" y="3637290"/>
            <a:ext cx="3895238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9502E3-4679-31B1-D3B3-A064C6805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83F5C5-B3FB-87CF-467C-486D0C700ABC}"/>
              </a:ext>
            </a:extLst>
          </p:cNvPr>
          <p:cNvSpPr/>
          <p:nvPr/>
        </p:nvSpPr>
        <p:spPr bwMode="white">
          <a:xfrm>
            <a:off x="1958911" y="3480425"/>
            <a:ext cx="523636" cy="87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38143D-907E-A96E-9C57-ECC77D84AD95}"/>
              </a:ext>
            </a:extLst>
          </p:cNvPr>
          <p:cNvSpPr/>
          <p:nvPr/>
        </p:nvSpPr>
        <p:spPr bwMode="white">
          <a:xfrm>
            <a:off x="5452561" y="3475492"/>
            <a:ext cx="514115" cy="886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B43A45-55A6-78C7-17D3-EA61EC43482C}"/>
              </a:ext>
            </a:extLst>
          </p:cNvPr>
          <p:cNvSpPr/>
          <p:nvPr/>
        </p:nvSpPr>
        <p:spPr bwMode="white">
          <a:xfrm>
            <a:off x="9071404" y="3475831"/>
            <a:ext cx="867527" cy="87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503DD0-7D46-4322-40BB-363CC20C7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3DB218-25E5-ECC8-5E8B-65B81B36529D}"/>
              </a:ext>
            </a:extLst>
          </p:cNvPr>
          <p:cNvSpPr/>
          <p:nvPr/>
        </p:nvSpPr>
        <p:spPr bwMode="white">
          <a:xfrm>
            <a:off x="3673190" y="1705931"/>
            <a:ext cx="24753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18D65E-EE76-3290-23D0-5D83B0213703}"/>
              </a:ext>
            </a:extLst>
          </p:cNvPr>
          <p:cNvSpPr/>
          <p:nvPr/>
        </p:nvSpPr>
        <p:spPr bwMode="white">
          <a:xfrm>
            <a:off x="4472925" y="1705931"/>
            <a:ext cx="238016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31CE5D-CC9F-D6B8-91C6-857616A03B05}"/>
              </a:ext>
            </a:extLst>
          </p:cNvPr>
          <p:cNvSpPr/>
          <p:nvPr/>
        </p:nvSpPr>
        <p:spPr bwMode="white">
          <a:xfrm>
            <a:off x="5282181" y="1705931"/>
            <a:ext cx="24753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45CF94-0AF0-9B12-C4D0-2F14DAA453F1}"/>
              </a:ext>
            </a:extLst>
          </p:cNvPr>
          <p:cNvSpPr/>
          <p:nvPr/>
        </p:nvSpPr>
        <p:spPr bwMode="white">
          <a:xfrm>
            <a:off x="6081917" y="1705931"/>
            <a:ext cx="238016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8D0DC5-DC59-EEF5-CDE9-51DFF0FC32EC}"/>
              </a:ext>
            </a:extLst>
          </p:cNvPr>
          <p:cNvSpPr/>
          <p:nvPr/>
        </p:nvSpPr>
        <p:spPr bwMode="white">
          <a:xfrm>
            <a:off x="2740165" y="2316850"/>
            <a:ext cx="25705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73D365-FA44-0AFF-707F-C8EF2F75036F}"/>
              </a:ext>
            </a:extLst>
          </p:cNvPr>
          <p:cNvSpPr/>
          <p:nvPr/>
        </p:nvSpPr>
        <p:spPr bwMode="white">
          <a:xfrm>
            <a:off x="3520859" y="2316850"/>
            <a:ext cx="247537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15049F-3D0D-3872-4EDD-9A7AF4345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E2C83B-CF12-7ED7-0A34-1AF49E95FAC1}"/>
              </a:ext>
            </a:extLst>
          </p:cNvPr>
          <p:cNvSpPr/>
          <p:nvPr/>
        </p:nvSpPr>
        <p:spPr bwMode="white">
          <a:xfrm>
            <a:off x="3473256" y="2034540"/>
            <a:ext cx="752132" cy="422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34DCD1-343A-DBF9-4C0E-D0348560D2C6}"/>
              </a:ext>
            </a:extLst>
          </p:cNvPr>
          <p:cNvSpPr/>
          <p:nvPr/>
        </p:nvSpPr>
        <p:spPr bwMode="white">
          <a:xfrm>
            <a:off x="5415471" y="2019300"/>
            <a:ext cx="1113917" cy="39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C02566-3D19-FB0B-7FBF-0484F56E329C}"/>
              </a:ext>
            </a:extLst>
          </p:cNvPr>
          <p:cNvSpPr/>
          <p:nvPr/>
        </p:nvSpPr>
        <p:spPr bwMode="white">
          <a:xfrm>
            <a:off x="7357685" y="2023110"/>
            <a:ext cx="1475702" cy="392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12E105-19C2-48FB-2153-AF7182C73E0D}"/>
              </a:ext>
            </a:extLst>
          </p:cNvPr>
          <p:cNvSpPr/>
          <p:nvPr/>
        </p:nvSpPr>
        <p:spPr bwMode="white">
          <a:xfrm>
            <a:off x="9290380" y="1583276"/>
            <a:ext cx="1847008" cy="831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067646E-93CE-8590-3D09-0D09B5ED766B}"/>
              </a:ext>
            </a:extLst>
          </p:cNvPr>
          <p:cNvSpPr/>
          <p:nvPr/>
        </p:nvSpPr>
        <p:spPr bwMode="white">
          <a:xfrm>
            <a:off x="3473256" y="1552415"/>
            <a:ext cx="1860744" cy="422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5CB3C9-4B9F-D50C-0264-4600C064C752}"/>
              </a:ext>
            </a:extLst>
          </p:cNvPr>
          <p:cNvSpPr/>
          <p:nvPr/>
        </p:nvSpPr>
        <p:spPr bwMode="white">
          <a:xfrm>
            <a:off x="5407850" y="1575655"/>
            <a:ext cx="1860744" cy="39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02BF99-B7F8-373B-33CA-A471DFA24418}"/>
              </a:ext>
            </a:extLst>
          </p:cNvPr>
          <p:cNvSpPr/>
          <p:nvPr/>
        </p:nvSpPr>
        <p:spPr bwMode="white">
          <a:xfrm>
            <a:off x="7331258" y="1587085"/>
            <a:ext cx="1888941" cy="392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0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06450C-BDBB-CD66-7CD8-D781F7A22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8297BF-3679-5EE6-116A-F5FAA0E64EC4}"/>
              </a:ext>
            </a:extLst>
          </p:cNvPr>
          <p:cNvSpPr/>
          <p:nvPr/>
        </p:nvSpPr>
        <p:spPr bwMode="white">
          <a:xfrm>
            <a:off x="8776264" y="732278"/>
            <a:ext cx="247537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836AD9-D318-7ADD-50F8-967B15F93357}"/>
              </a:ext>
            </a:extLst>
          </p:cNvPr>
          <p:cNvSpPr/>
          <p:nvPr/>
        </p:nvSpPr>
        <p:spPr bwMode="white">
          <a:xfrm>
            <a:off x="7605223" y="1467291"/>
            <a:ext cx="238016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48D542-16FD-8E2A-9298-D83247DCE775}"/>
              </a:ext>
            </a:extLst>
          </p:cNvPr>
          <p:cNvSpPr/>
          <p:nvPr/>
        </p:nvSpPr>
        <p:spPr bwMode="white">
          <a:xfrm>
            <a:off x="9595041" y="1467291"/>
            <a:ext cx="390346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99914D-D0C6-DADE-B227-162FD9E4660C}"/>
              </a:ext>
            </a:extLst>
          </p:cNvPr>
          <p:cNvSpPr/>
          <p:nvPr/>
        </p:nvSpPr>
        <p:spPr bwMode="white">
          <a:xfrm>
            <a:off x="7605223" y="2259576"/>
            <a:ext cx="238016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5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B8E8B2-6033-EF23-45D0-E09F1BD9A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8528E62-7471-2EFA-C388-A718C0B6E2C2}"/>
              </a:ext>
            </a:extLst>
          </p:cNvPr>
          <p:cNvSpPr/>
          <p:nvPr/>
        </p:nvSpPr>
        <p:spPr bwMode="white">
          <a:xfrm>
            <a:off x="7890842" y="1684466"/>
            <a:ext cx="39986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CAF2AF-E3DF-F1E2-9D7A-ABB4128537CB}"/>
              </a:ext>
            </a:extLst>
          </p:cNvPr>
          <p:cNvSpPr/>
          <p:nvPr/>
        </p:nvSpPr>
        <p:spPr bwMode="white">
          <a:xfrm>
            <a:off x="6435287" y="2504733"/>
            <a:ext cx="4237067" cy="924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3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2024-07-25T12:32:24Z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