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204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026EC53-9519-939F-8B15-190DF9979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571" y="2466156"/>
            <a:ext cx="4142857" cy="7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310226F-61B8-3312-C913-29BCA59F5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238" y="3595296"/>
            <a:ext cx="4009524" cy="6095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E6228F-0DB5-4467-080C-0318FEC17A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1CAB2EB-BC82-7547-616A-E1B138068EC8}"/>
              </a:ext>
            </a:extLst>
          </p:cNvPr>
          <p:cNvSpPr/>
          <p:nvPr/>
        </p:nvSpPr>
        <p:spPr bwMode="white">
          <a:xfrm>
            <a:off x="4606214" y="3448969"/>
            <a:ext cx="2161190" cy="825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93774B-963D-24E6-0706-20D34280D3C6}"/>
              </a:ext>
            </a:extLst>
          </p:cNvPr>
          <p:cNvSpPr/>
          <p:nvPr/>
        </p:nvSpPr>
        <p:spPr bwMode="white">
          <a:xfrm>
            <a:off x="912198" y="3445603"/>
            <a:ext cx="2161191" cy="828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A3A9350-7B07-74B6-0510-D5FEE72A79FA}"/>
              </a:ext>
            </a:extLst>
          </p:cNvPr>
          <p:cNvSpPr/>
          <p:nvPr/>
        </p:nvSpPr>
        <p:spPr bwMode="white">
          <a:xfrm>
            <a:off x="6781472" y="3419957"/>
            <a:ext cx="514116" cy="892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D549B7-2C61-A493-3540-E826EC82D67F}"/>
              </a:ext>
            </a:extLst>
          </p:cNvPr>
          <p:cNvSpPr/>
          <p:nvPr/>
        </p:nvSpPr>
        <p:spPr bwMode="white">
          <a:xfrm>
            <a:off x="8290710" y="3431535"/>
            <a:ext cx="2133450" cy="867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1F88C4-5D3E-31FB-C72C-11CFBF2309D1}"/>
              </a:ext>
            </a:extLst>
          </p:cNvPr>
          <p:cNvSpPr/>
          <p:nvPr/>
        </p:nvSpPr>
        <p:spPr bwMode="white">
          <a:xfrm>
            <a:off x="3102164" y="3417467"/>
            <a:ext cx="508928" cy="895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8141E73-9F4E-BBEE-6864-8DDE978034BC}"/>
              </a:ext>
            </a:extLst>
          </p:cNvPr>
          <p:cNvSpPr/>
          <p:nvPr/>
        </p:nvSpPr>
        <p:spPr bwMode="white">
          <a:xfrm>
            <a:off x="10460299" y="3421966"/>
            <a:ext cx="449196" cy="890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7A6F4E-E770-6D35-E392-ADE97C929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7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5FC7A14-8735-E1B1-E8AC-4EE41DA3040D}"/>
              </a:ext>
            </a:extLst>
          </p:cNvPr>
          <p:cNvSpPr/>
          <p:nvPr/>
        </p:nvSpPr>
        <p:spPr bwMode="white">
          <a:xfrm>
            <a:off x="4815669" y="2199944"/>
            <a:ext cx="999669" cy="352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8A24B4-C6F7-79BD-F275-9B3D7FAF00FD}"/>
              </a:ext>
            </a:extLst>
          </p:cNvPr>
          <p:cNvSpPr/>
          <p:nvPr/>
        </p:nvSpPr>
        <p:spPr bwMode="white">
          <a:xfrm>
            <a:off x="10204363" y="2199944"/>
            <a:ext cx="961586" cy="362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22AD6B-1FD4-39DB-AF77-96C0AEA375F2}"/>
              </a:ext>
            </a:extLst>
          </p:cNvPr>
          <p:cNvSpPr/>
          <p:nvPr/>
        </p:nvSpPr>
        <p:spPr bwMode="white">
          <a:xfrm>
            <a:off x="1064528" y="2714747"/>
            <a:ext cx="1989818" cy="362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105EE8-98EB-51A4-E3AA-81E5D646977D}"/>
              </a:ext>
            </a:extLst>
          </p:cNvPr>
          <p:cNvSpPr/>
          <p:nvPr/>
        </p:nvSpPr>
        <p:spPr bwMode="white">
          <a:xfrm>
            <a:off x="3730314" y="2714747"/>
            <a:ext cx="2085024" cy="352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7AA10B-5D8F-8DC7-4463-4E5B6B331118}"/>
              </a:ext>
            </a:extLst>
          </p:cNvPr>
          <p:cNvSpPr/>
          <p:nvPr/>
        </p:nvSpPr>
        <p:spPr bwMode="white">
          <a:xfrm>
            <a:off x="6453223" y="2686147"/>
            <a:ext cx="2123107" cy="381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403FD1-3D85-E707-E6C1-64D0A99F6956}"/>
              </a:ext>
            </a:extLst>
          </p:cNvPr>
          <p:cNvSpPr/>
          <p:nvPr/>
        </p:nvSpPr>
        <p:spPr bwMode="white">
          <a:xfrm>
            <a:off x="9138049" y="2714747"/>
            <a:ext cx="952066" cy="362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34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7DAF42-A7E8-CFAF-4A45-650E759C6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25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50203EF-9228-36A2-B210-F6CBFBAD5589}"/>
              </a:ext>
            </a:extLst>
          </p:cNvPr>
          <p:cNvSpPr/>
          <p:nvPr/>
        </p:nvSpPr>
        <p:spPr bwMode="white">
          <a:xfrm>
            <a:off x="978842" y="2151364"/>
            <a:ext cx="447471" cy="37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7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02657E-479B-812A-3737-4F3F363F90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326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763DB2-CBFF-4FC9-2F66-BBC4E2125BE0}"/>
              </a:ext>
            </a:extLst>
          </p:cNvPr>
          <p:cNvSpPr/>
          <p:nvPr/>
        </p:nvSpPr>
        <p:spPr bwMode="white">
          <a:xfrm>
            <a:off x="1379296" y="4199467"/>
            <a:ext cx="374366" cy="124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96056A-962B-46D9-0D85-D54023D3A29F}"/>
              </a:ext>
            </a:extLst>
          </p:cNvPr>
          <p:cNvSpPr/>
          <p:nvPr/>
        </p:nvSpPr>
        <p:spPr bwMode="white">
          <a:xfrm>
            <a:off x="1759537" y="4400099"/>
            <a:ext cx="14280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F3E2CC2-4DE7-24AB-7790-882EE53F4EB2}"/>
              </a:ext>
            </a:extLst>
          </p:cNvPr>
          <p:cNvSpPr/>
          <p:nvPr/>
        </p:nvSpPr>
        <p:spPr bwMode="white">
          <a:xfrm>
            <a:off x="6691239" y="4390570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5FFADB6-2CF7-D4AA-9D37-0364749EB26B}"/>
              </a:ext>
            </a:extLst>
          </p:cNvPr>
          <p:cNvSpPr/>
          <p:nvPr/>
        </p:nvSpPr>
        <p:spPr bwMode="white">
          <a:xfrm>
            <a:off x="1883305" y="4743126"/>
            <a:ext cx="399867" cy="124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CF8E6C1-F294-CAD9-182A-469724514645}"/>
              </a:ext>
            </a:extLst>
          </p:cNvPr>
          <p:cNvSpPr/>
          <p:nvPr/>
        </p:nvSpPr>
        <p:spPr bwMode="white">
          <a:xfrm>
            <a:off x="2283172" y="4924168"/>
            <a:ext cx="142810" cy="276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39F0BA5-46AA-A4EF-3794-939CBC01136D}"/>
              </a:ext>
            </a:extLst>
          </p:cNvPr>
          <p:cNvSpPr/>
          <p:nvPr/>
        </p:nvSpPr>
        <p:spPr bwMode="white">
          <a:xfrm>
            <a:off x="1905425" y="5195587"/>
            <a:ext cx="380826" cy="195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98D46E96-C228-68E5-BF11-8C50F421DA16}"/>
              </a:ext>
            </a:extLst>
          </p:cNvPr>
          <p:cNvSpPr/>
          <p:nvPr/>
        </p:nvSpPr>
        <p:spPr bwMode="white">
          <a:xfrm>
            <a:off x="1125296" y="4390570"/>
            <a:ext cx="37436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ABD98CF-A07B-0C43-A9F6-5C6167E82D64}"/>
              </a:ext>
            </a:extLst>
          </p:cNvPr>
          <p:cNvSpPr/>
          <p:nvPr/>
        </p:nvSpPr>
        <p:spPr bwMode="white">
          <a:xfrm>
            <a:off x="1192113" y="4922397"/>
            <a:ext cx="307549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4FC85B8-0AD8-4EA5-60F5-9867E4369E8F}"/>
              </a:ext>
            </a:extLst>
          </p:cNvPr>
          <p:cNvSpPr/>
          <p:nvPr/>
        </p:nvSpPr>
        <p:spPr bwMode="white">
          <a:xfrm>
            <a:off x="1379296" y="4733598"/>
            <a:ext cx="374366" cy="124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839069A-5716-8F99-57CE-AEFD12204C29}"/>
              </a:ext>
            </a:extLst>
          </p:cNvPr>
          <p:cNvSpPr/>
          <p:nvPr/>
        </p:nvSpPr>
        <p:spPr bwMode="white">
          <a:xfrm>
            <a:off x="1750582" y="4928789"/>
            <a:ext cx="221966" cy="266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E35C8C9-014A-8225-B481-E7C020AF9DCF}"/>
              </a:ext>
            </a:extLst>
          </p:cNvPr>
          <p:cNvSpPr/>
          <p:nvPr/>
        </p:nvSpPr>
        <p:spPr bwMode="white">
          <a:xfrm>
            <a:off x="2428778" y="5159926"/>
            <a:ext cx="362635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7FFEF5F-6A1B-8163-4022-5DDC2F798CA3}"/>
              </a:ext>
            </a:extLst>
          </p:cNvPr>
          <p:cNvSpPr/>
          <p:nvPr/>
        </p:nvSpPr>
        <p:spPr bwMode="white">
          <a:xfrm>
            <a:off x="1383422" y="5254943"/>
            <a:ext cx="370240" cy="195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4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2023-07-20T00:26:43Z</dcterms:created>
  <dcterms:modified xsi:type="dcterms:W3CDTF">2024-07-25T11:47:39Z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