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48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76BBCEB-2CDD-B9C2-5213-BC5F71660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571" y="2466156"/>
            <a:ext cx="4142857" cy="7619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E631D77-5222-5A2C-C557-DBDDE3143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000" y="3493120"/>
            <a:ext cx="4400000" cy="6476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2DC0D7-4D20-1423-AE78-68F3974DFD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8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F063E3E-9988-DEE6-7DBA-5A5C9AD0F509}"/>
              </a:ext>
            </a:extLst>
          </p:cNvPr>
          <p:cNvSpPr/>
          <p:nvPr/>
        </p:nvSpPr>
        <p:spPr bwMode="white">
          <a:xfrm>
            <a:off x="9047181" y="3044414"/>
            <a:ext cx="495073" cy="494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E903AE-1912-7270-AEBA-84932301EEAE}"/>
              </a:ext>
            </a:extLst>
          </p:cNvPr>
          <p:cNvSpPr/>
          <p:nvPr/>
        </p:nvSpPr>
        <p:spPr bwMode="white">
          <a:xfrm>
            <a:off x="1191779" y="3178577"/>
            <a:ext cx="523636" cy="878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8223E7-3A4E-88BE-E4D8-EF79C2A2D640}"/>
              </a:ext>
            </a:extLst>
          </p:cNvPr>
          <p:cNvSpPr/>
          <p:nvPr/>
        </p:nvSpPr>
        <p:spPr bwMode="white">
          <a:xfrm>
            <a:off x="3029267" y="3180723"/>
            <a:ext cx="504595" cy="878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78A614-6E56-C718-4545-3DE8438984D3}"/>
              </a:ext>
            </a:extLst>
          </p:cNvPr>
          <p:cNvSpPr/>
          <p:nvPr/>
        </p:nvSpPr>
        <p:spPr bwMode="white">
          <a:xfrm>
            <a:off x="4862420" y="3166082"/>
            <a:ext cx="495074" cy="878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EC67D00-2093-B075-DC58-3E65BA6EEB1E}"/>
              </a:ext>
            </a:extLst>
          </p:cNvPr>
          <p:cNvSpPr/>
          <p:nvPr/>
        </p:nvSpPr>
        <p:spPr bwMode="white">
          <a:xfrm>
            <a:off x="6696189" y="3166082"/>
            <a:ext cx="533156" cy="878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F3B4CA-DC9E-FDCC-33BD-A501FE68D3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1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E03B323-780E-A145-91EE-D4746F91DC57}"/>
              </a:ext>
            </a:extLst>
          </p:cNvPr>
          <p:cNvSpPr/>
          <p:nvPr/>
        </p:nvSpPr>
        <p:spPr bwMode="white">
          <a:xfrm>
            <a:off x="1730975" y="2333373"/>
            <a:ext cx="238016" cy="285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0FCFF32-8A05-BD86-4888-F0D385BC87F1}"/>
              </a:ext>
            </a:extLst>
          </p:cNvPr>
          <p:cNvSpPr/>
          <p:nvPr/>
        </p:nvSpPr>
        <p:spPr bwMode="white">
          <a:xfrm>
            <a:off x="3825520" y="2342907"/>
            <a:ext cx="247537" cy="27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0C05A3-EC28-C83A-7F86-1972959D14BC}"/>
              </a:ext>
            </a:extLst>
          </p:cNvPr>
          <p:cNvSpPr/>
          <p:nvPr/>
        </p:nvSpPr>
        <p:spPr bwMode="white">
          <a:xfrm>
            <a:off x="4520528" y="2342907"/>
            <a:ext cx="266578" cy="26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7D5DD2B-0BC4-DE74-850E-736B03E6D10E}"/>
              </a:ext>
            </a:extLst>
          </p:cNvPr>
          <p:cNvSpPr/>
          <p:nvPr/>
        </p:nvSpPr>
        <p:spPr bwMode="white">
          <a:xfrm>
            <a:off x="7329123" y="2266641"/>
            <a:ext cx="238016" cy="26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0FE7786-42D3-BC67-FC36-2D2C07AA23FD}"/>
              </a:ext>
            </a:extLst>
          </p:cNvPr>
          <p:cNvSpPr/>
          <p:nvPr/>
        </p:nvSpPr>
        <p:spPr bwMode="white">
          <a:xfrm>
            <a:off x="9423669" y="2266641"/>
            <a:ext cx="238016" cy="26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1E570BC-E029-0D4B-4950-13D4D336E1CE}"/>
              </a:ext>
            </a:extLst>
          </p:cNvPr>
          <p:cNvSpPr/>
          <p:nvPr/>
        </p:nvSpPr>
        <p:spPr bwMode="white">
          <a:xfrm>
            <a:off x="10785123" y="2257108"/>
            <a:ext cx="238016" cy="285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60D2981-FED5-71A7-AD42-E2379A0440F4}"/>
              </a:ext>
            </a:extLst>
          </p:cNvPr>
          <p:cNvSpPr/>
          <p:nvPr/>
        </p:nvSpPr>
        <p:spPr bwMode="white">
          <a:xfrm>
            <a:off x="4558611" y="3143696"/>
            <a:ext cx="247537" cy="257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F83D123-7D5C-9FC9-38DE-B4D57619AAE1}"/>
              </a:ext>
            </a:extLst>
          </p:cNvPr>
          <p:cNvSpPr/>
          <p:nvPr/>
        </p:nvSpPr>
        <p:spPr bwMode="white">
          <a:xfrm>
            <a:off x="8385917" y="3143696"/>
            <a:ext cx="247537" cy="26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501E144-8ABE-A9DD-4663-DB66388317C1}"/>
              </a:ext>
            </a:extLst>
          </p:cNvPr>
          <p:cNvSpPr/>
          <p:nvPr/>
        </p:nvSpPr>
        <p:spPr bwMode="white">
          <a:xfrm>
            <a:off x="9852099" y="3143696"/>
            <a:ext cx="228495" cy="257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49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44C279-EBB4-F1AA-ED3F-439E1F4DD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5BEB8C-4F10-A5BD-4C84-73481275C783}"/>
              </a:ext>
            </a:extLst>
          </p:cNvPr>
          <p:cNvSpPr/>
          <p:nvPr/>
        </p:nvSpPr>
        <p:spPr bwMode="white">
          <a:xfrm>
            <a:off x="1450358" y="2996006"/>
            <a:ext cx="9051387" cy="688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2AEC03CB-1690-BCC0-836A-A4AA33333071}"/>
              </a:ext>
            </a:extLst>
          </p:cNvPr>
          <p:cNvSpPr/>
          <p:nvPr/>
        </p:nvSpPr>
        <p:spPr bwMode="white">
          <a:xfrm>
            <a:off x="3071177" y="2900981"/>
            <a:ext cx="1441656" cy="283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6082C51-C93C-995B-50E3-5051FC09D129}"/>
              </a:ext>
            </a:extLst>
          </p:cNvPr>
          <p:cNvSpPr/>
          <p:nvPr/>
        </p:nvSpPr>
        <p:spPr bwMode="white">
          <a:xfrm>
            <a:off x="6251855" y="2900982"/>
            <a:ext cx="2429566" cy="79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28D8EEA-7C2E-7B7D-B6FB-BDCCBA0921E8}"/>
              </a:ext>
            </a:extLst>
          </p:cNvPr>
          <p:cNvSpPr/>
          <p:nvPr/>
        </p:nvSpPr>
        <p:spPr bwMode="white">
          <a:xfrm>
            <a:off x="7506965" y="2784519"/>
            <a:ext cx="1378903" cy="79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80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72F215-3434-F55D-49A9-D86B85BD20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52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28C38E-D42B-0496-8E64-8B462AF9474C}"/>
              </a:ext>
            </a:extLst>
          </p:cNvPr>
          <p:cNvSpPr/>
          <p:nvPr/>
        </p:nvSpPr>
        <p:spPr bwMode="white">
          <a:xfrm>
            <a:off x="2915019" y="3659337"/>
            <a:ext cx="514115" cy="896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5DAA22-5637-324A-4F6D-0ADC43122F7D}"/>
              </a:ext>
            </a:extLst>
          </p:cNvPr>
          <p:cNvSpPr/>
          <p:nvPr/>
        </p:nvSpPr>
        <p:spPr bwMode="white">
          <a:xfrm>
            <a:off x="3829003" y="3668873"/>
            <a:ext cx="504595" cy="877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990F5F-E30B-B94E-7A80-E74073E13EF6}"/>
              </a:ext>
            </a:extLst>
          </p:cNvPr>
          <p:cNvSpPr/>
          <p:nvPr/>
        </p:nvSpPr>
        <p:spPr bwMode="white">
          <a:xfrm>
            <a:off x="4733465" y="3659337"/>
            <a:ext cx="514115" cy="896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CC4DC5-3D00-43BF-420A-2947070042E9}"/>
              </a:ext>
            </a:extLst>
          </p:cNvPr>
          <p:cNvSpPr/>
          <p:nvPr/>
        </p:nvSpPr>
        <p:spPr bwMode="white">
          <a:xfrm>
            <a:off x="5647449" y="3672704"/>
            <a:ext cx="523636" cy="877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FF6541D-6B7B-9828-B790-4DAB7F49B2C6}"/>
              </a:ext>
            </a:extLst>
          </p:cNvPr>
          <p:cNvSpPr/>
          <p:nvPr/>
        </p:nvSpPr>
        <p:spPr bwMode="white">
          <a:xfrm>
            <a:off x="6615074" y="3668873"/>
            <a:ext cx="314181" cy="877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A8BE8A1-EFFA-6AAF-8BD9-8CC015E119B8}"/>
              </a:ext>
            </a:extLst>
          </p:cNvPr>
          <p:cNvSpPr/>
          <p:nvPr/>
        </p:nvSpPr>
        <p:spPr bwMode="white">
          <a:xfrm>
            <a:off x="7465895" y="3678408"/>
            <a:ext cx="514115" cy="879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B872594-8EB4-7B2A-4329-C75C3FF3BC0E}"/>
              </a:ext>
            </a:extLst>
          </p:cNvPr>
          <p:cNvSpPr/>
          <p:nvPr/>
        </p:nvSpPr>
        <p:spPr bwMode="white">
          <a:xfrm>
            <a:off x="8366024" y="3659337"/>
            <a:ext cx="504595" cy="896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3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2024-07-25T11:23:09Z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