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A297084-4DED-F1A1-2563-BC6F81DDB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571" y="2466156"/>
            <a:ext cx="4142857" cy="76190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6407A44-69EE-5E8E-3E56-AA2E0D0AA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809" y="3534681"/>
            <a:ext cx="3952381" cy="6476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8CB019C-B189-82F4-A309-280CDC9240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54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C29F6E3-05E7-6798-00FC-0C1F1D21DAAA}"/>
              </a:ext>
            </a:extLst>
          </p:cNvPr>
          <p:cNvSpPr/>
          <p:nvPr/>
        </p:nvSpPr>
        <p:spPr bwMode="white">
          <a:xfrm>
            <a:off x="3130512" y="3723573"/>
            <a:ext cx="1685157" cy="323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6870019-9928-8009-2ABB-D3AAD09BFB06}"/>
              </a:ext>
            </a:extLst>
          </p:cNvPr>
          <p:cNvSpPr/>
          <p:nvPr/>
        </p:nvSpPr>
        <p:spPr bwMode="white">
          <a:xfrm>
            <a:off x="5386909" y="3723573"/>
            <a:ext cx="1342414" cy="323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7BCF8D0-53A4-BE01-0CFD-700F8D049F9A}"/>
              </a:ext>
            </a:extLst>
          </p:cNvPr>
          <p:cNvSpPr/>
          <p:nvPr/>
        </p:nvSpPr>
        <p:spPr bwMode="white">
          <a:xfrm>
            <a:off x="7638970" y="3695863"/>
            <a:ext cx="1342413" cy="409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BC571BE-5966-5BFA-C00D-BAFF3A9243E9}"/>
              </a:ext>
            </a:extLst>
          </p:cNvPr>
          <p:cNvSpPr/>
          <p:nvPr/>
        </p:nvSpPr>
        <p:spPr bwMode="white">
          <a:xfrm>
            <a:off x="10023471" y="3723573"/>
            <a:ext cx="390347" cy="323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BEB32D7-7FC1-FD0A-614A-F6DD922962DB}"/>
              </a:ext>
            </a:extLst>
          </p:cNvPr>
          <p:cNvSpPr/>
          <p:nvPr/>
        </p:nvSpPr>
        <p:spPr bwMode="white">
          <a:xfrm>
            <a:off x="1477399" y="4361985"/>
            <a:ext cx="523636" cy="876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B6D9AE2-1EDB-F82A-98D3-E53D18A8B0E3}"/>
              </a:ext>
            </a:extLst>
          </p:cNvPr>
          <p:cNvSpPr/>
          <p:nvPr/>
        </p:nvSpPr>
        <p:spPr bwMode="white">
          <a:xfrm>
            <a:off x="3543383" y="4295285"/>
            <a:ext cx="514115" cy="895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7085822-88EC-E2F7-3206-43DCFEF2B4D2}"/>
              </a:ext>
            </a:extLst>
          </p:cNvPr>
          <p:cNvSpPr/>
          <p:nvPr/>
        </p:nvSpPr>
        <p:spPr bwMode="white">
          <a:xfrm>
            <a:off x="5618887" y="4333399"/>
            <a:ext cx="504595" cy="886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CCD389B-185E-7D0C-A944-D18EFC5D5E20}"/>
              </a:ext>
            </a:extLst>
          </p:cNvPr>
          <p:cNvSpPr/>
          <p:nvPr/>
        </p:nvSpPr>
        <p:spPr bwMode="white">
          <a:xfrm>
            <a:off x="7690057" y="4285756"/>
            <a:ext cx="495074" cy="876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14F8941-BFB6-4196-BF25-74D3213939AA}"/>
              </a:ext>
            </a:extLst>
          </p:cNvPr>
          <p:cNvSpPr/>
          <p:nvPr/>
        </p:nvSpPr>
        <p:spPr bwMode="white">
          <a:xfrm>
            <a:off x="9823537" y="4323870"/>
            <a:ext cx="314181" cy="876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89AD2A9-DED4-8D0E-0F24-F21E28ACF1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B0CDAB4-F8A2-3347-5DE1-D1EAE4BBFA7E}"/>
              </a:ext>
            </a:extLst>
          </p:cNvPr>
          <p:cNvSpPr/>
          <p:nvPr/>
        </p:nvSpPr>
        <p:spPr bwMode="white">
          <a:xfrm>
            <a:off x="1003922" y="1662549"/>
            <a:ext cx="1323640" cy="452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3356218-245F-C63B-E915-1AD97CC12559}"/>
              </a:ext>
            </a:extLst>
          </p:cNvPr>
          <p:cNvSpPr/>
          <p:nvPr/>
        </p:nvSpPr>
        <p:spPr bwMode="white">
          <a:xfrm>
            <a:off x="3787438" y="1662549"/>
            <a:ext cx="2104066" cy="452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749239A-D467-1B92-B3CD-920C929E8F80}"/>
              </a:ext>
            </a:extLst>
          </p:cNvPr>
          <p:cNvSpPr/>
          <p:nvPr/>
        </p:nvSpPr>
        <p:spPr bwMode="white">
          <a:xfrm>
            <a:off x="6538909" y="1690260"/>
            <a:ext cx="799735" cy="383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649C34F-34D7-9836-7CFD-32E516DF706B}"/>
              </a:ext>
            </a:extLst>
          </p:cNvPr>
          <p:cNvSpPr/>
          <p:nvPr/>
        </p:nvSpPr>
        <p:spPr bwMode="white">
          <a:xfrm>
            <a:off x="9280859" y="1704115"/>
            <a:ext cx="371305" cy="383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4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B70888D-A0C7-CA60-1967-F95667BC46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94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512AE67-B5AF-E30C-2499-FEF17624D5A1}"/>
              </a:ext>
            </a:extLst>
          </p:cNvPr>
          <p:cNvSpPr/>
          <p:nvPr/>
        </p:nvSpPr>
        <p:spPr bwMode="white">
          <a:xfrm>
            <a:off x="3597024" y="2912171"/>
            <a:ext cx="171371" cy="266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FD79B67-453F-7C78-AD65-4B2DAA3E751A}"/>
              </a:ext>
            </a:extLst>
          </p:cNvPr>
          <p:cNvSpPr/>
          <p:nvPr/>
        </p:nvSpPr>
        <p:spPr bwMode="white">
          <a:xfrm>
            <a:off x="5310743" y="2912171"/>
            <a:ext cx="238016" cy="266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FFB92FE-4D4F-76E2-AC77-F00D396EB857}"/>
              </a:ext>
            </a:extLst>
          </p:cNvPr>
          <p:cNvSpPr/>
          <p:nvPr/>
        </p:nvSpPr>
        <p:spPr bwMode="white">
          <a:xfrm>
            <a:off x="7033983" y="2902648"/>
            <a:ext cx="247537" cy="285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E0E0FE8-0955-8F75-0FDB-265D0255839F}"/>
              </a:ext>
            </a:extLst>
          </p:cNvPr>
          <p:cNvSpPr/>
          <p:nvPr/>
        </p:nvSpPr>
        <p:spPr bwMode="white">
          <a:xfrm>
            <a:off x="8757223" y="2912171"/>
            <a:ext cx="266578" cy="266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2B4434D-0A7D-DE57-B05D-944D1FE639D0}"/>
              </a:ext>
            </a:extLst>
          </p:cNvPr>
          <p:cNvSpPr/>
          <p:nvPr/>
        </p:nvSpPr>
        <p:spPr bwMode="white">
          <a:xfrm>
            <a:off x="10509024" y="2912171"/>
            <a:ext cx="238015" cy="266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35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5CC3009-6434-7676-096D-29978148A3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81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0CF80D1-C067-4505-B196-EEF6EB8DFF1F}"/>
              </a:ext>
            </a:extLst>
          </p:cNvPr>
          <p:cNvSpPr/>
          <p:nvPr/>
        </p:nvSpPr>
        <p:spPr bwMode="white">
          <a:xfrm>
            <a:off x="7161234" y="2839448"/>
            <a:ext cx="514115" cy="905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CA20AE8-8B80-7E77-7C03-E8C3A8F7F8E5}"/>
              </a:ext>
            </a:extLst>
          </p:cNvPr>
          <p:cNvSpPr/>
          <p:nvPr/>
        </p:nvSpPr>
        <p:spPr bwMode="white">
          <a:xfrm>
            <a:off x="9528396" y="2848984"/>
            <a:ext cx="314181" cy="8868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5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5</cp:revision>
  <dcterms:created xsi:type="dcterms:W3CDTF">2023-07-20T00:26:43Z</dcterms:created>
  <dcterms:modified xsi:type="dcterms:W3CDTF">2024-07-25T11:16:41Z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