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2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8D990B-562D-A784-C15B-E2E5E79C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2466156"/>
            <a:ext cx="4142857" cy="761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3ADB9B-5EDE-2A82-9BEA-6709A6FB0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66" y="3488358"/>
            <a:ext cx="4866667" cy="6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4F5C45-E552-0AA9-658D-726CE2226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3C43E8-3BF4-8744-03A7-23577F935FF8}"/>
              </a:ext>
            </a:extLst>
          </p:cNvPr>
          <p:cNvSpPr/>
          <p:nvPr/>
        </p:nvSpPr>
        <p:spPr bwMode="white">
          <a:xfrm>
            <a:off x="8866479" y="3070535"/>
            <a:ext cx="1271240" cy="821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0F8E04-8B6F-6D83-619D-225BB54F36C8}"/>
              </a:ext>
            </a:extLst>
          </p:cNvPr>
          <p:cNvSpPr/>
          <p:nvPr/>
        </p:nvSpPr>
        <p:spPr bwMode="white">
          <a:xfrm>
            <a:off x="931239" y="3036368"/>
            <a:ext cx="1481069" cy="89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C2BD30-DE98-DB5D-F5FA-1182C313F2D0}"/>
              </a:ext>
            </a:extLst>
          </p:cNvPr>
          <p:cNvSpPr/>
          <p:nvPr/>
        </p:nvSpPr>
        <p:spPr bwMode="white">
          <a:xfrm>
            <a:off x="3629283" y="3195064"/>
            <a:ext cx="1344767" cy="533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C7DE40-3CD6-1587-D055-09A7D75FB69C}"/>
              </a:ext>
            </a:extLst>
          </p:cNvPr>
          <p:cNvSpPr/>
          <p:nvPr/>
        </p:nvSpPr>
        <p:spPr bwMode="white">
          <a:xfrm>
            <a:off x="5066666" y="3036368"/>
            <a:ext cx="514115" cy="89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35F091-BA03-B61C-EF3C-3951F4C2F8E2}"/>
              </a:ext>
            </a:extLst>
          </p:cNvPr>
          <p:cNvSpPr/>
          <p:nvPr/>
        </p:nvSpPr>
        <p:spPr bwMode="white">
          <a:xfrm>
            <a:off x="6170007" y="3041185"/>
            <a:ext cx="1500991" cy="885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852A074-68C5-4115-F8D3-94A5B405BAF3}"/>
              </a:ext>
            </a:extLst>
          </p:cNvPr>
          <p:cNvSpPr/>
          <p:nvPr/>
        </p:nvSpPr>
        <p:spPr bwMode="white">
          <a:xfrm>
            <a:off x="10319666" y="3036368"/>
            <a:ext cx="523637" cy="894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638A286-7561-2EB6-DCAE-A8E0E0AB7C9F}"/>
              </a:ext>
            </a:extLst>
          </p:cNvPr>
          <p:cNvSpPr/>
          <p:nvPr/>
        </p:nvSpPr>
        <p:spPr bwMode="white">
          <a:xfrm>
            <a:off x="2440129" y="3041724"/>
            <a:ext cx="456063" cy="88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D9AFBC4-F04E-EF25-A3D5-B8826E3A2D0D}"/>
              </a:ext>
            </a:extLst>
          </p:cNvPr>
          <p:cNvSpPr/>
          <p:nvPr/>
        </p:nvSpPr>
        <p:spPr bwMode="white">
          <a:xfrm>
            <a:off x="7693990" y="3037627"/>
            <a:ext cx="450219" cy="894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4EB257-9E14-3B8D-ABB4-08CD0E2C1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7E3BB1-CBBF-1664-34F9-EDDB4446892E}"/>
              </a:ext>
            </a:extLst>
          </p:cNvPr>
          <p:cNvSpPr/>
          <p:nvPr/>
        </p:nvSpPr>
        <p:spPr bwMode="white">
          <a:xfrm>
            <a:off x="10432859" y="2445821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A7DCC8-4C97-97C6-C649-5865C2A45C99}"/>
              </a:ext>
            </a:extLst>
          </p:cNvPr>
          <p:cNvSpPr/>
          <p:nvPr/>
        </p:nvSpPr>
        <p:spPr bwMode="white">
          <a:xfrm>
            <a:off x="5025123" y="2788696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725A40-0638-F598-4C93-EF4D33EFE570}"/>
              </a:ext>
            </a:extLst>
          </p:cNvPr>
          <p:cNvSpPr/>
          <p:nvPr/>
        </p:nvSpPr>
        <p:spPr bwMode="white">
          <a:xfrm>
            <a:off x="5491636" y="3541116"/>
            <a:ext cx="238016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B4E4A0-F444-34B3-6161-0B95C7D45C69}"/>
              </a:ext>
            </a:extLst>
          </p:cNvPr>
          <p:cNvSpPr/>
          <p:nvPr/>
        </p:nvSpPr>
        <p:spPr bwMode="white">
          <a:xfrm>
            <a:off x="10080595" y="3883991"/>
            <a:ext cx="238015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6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D9269C-486D-B520-36E1-76E699D5B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780D16-3723-9EFD-0092-B3A09051879B}"/>
              </a:ext>
            </a:extLst>
          </p:cNvPr>
          <p:cNvSpPr/>
          <p:nvPr/>
        </p:nvSpPr>
        <p:spPr bwMode="white">
          <a:xfrm>
            <a:off x="6253289" y="2067936"/>
            <a:ext cx="618842" cy="553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0E72D0-B678-3307-4EF6-C487752D5EA8}"/>
              </a:ext>
            </a:extLst>
          </p:cNvPr>
          <p:cNvSpPr/>
          <p:nvPr/>
        </p:nvSpPr>
        <p:spPr bwMode="white">
          <a:xfrm>
            <a:off x="8155354" y="2048852"/>
            <a:ext cx="824524" cy="69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73DC04-697A-613E-62E3-7952CAE25B5F}"/>
              </a:ext>
            </a:extLst>
          </p:cNvPr>
          <p:cNvSpPr/>
          <p:nvPr/>
        </p:nvSpPr>
        <p:spPr bwMode="white">
          <a:xfrm>
            <a:off x="6881652" y="2831260"/>
            <a:ext cx="618842" cy="553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3B38AE-68CB-DAFD-9CA0-F4E25E80D996}"/>
              </a:ext>
            </a:extLst>
          </p:cNvPr>
          <p:cNvSpPr/>
          <p:nvPr/>
        </p:nvSpPr>
        <p:spPr bwMode="white">
          <a:xfrm>
            <a:off x="9665144" y="3219582"/>
            <a:ext cx="982448" cy="165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7A127C-B54B-8B64-65CF-72E3112673D2}"/>
              </a:ext>
            </a:extLst>
          </p:cNvPr>
          <p:cNvSpPr/>
          <p:nvPr/>
        </p:nvSpPr>
        <p:spPr bwMode="white">
          <a:xfrm>
            <a:off x="6881652" y="3604125"/>
            <a:ext cx="618842" cy="562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36B30FD-144D-8B01-36DB-82D34BABD05D}"/>
              </a:ext>
            </a:extLst>
          </p:cNvPr>
          <p:cNvSpPr/>
          <p:nvPr/>
        </p:nvSpPr>
        <p:spPr bwMode="white">
          <a:xfrm>
            <a:off x="9558570" y="3376248"/>
            <a:ext cx="1089022" cy="33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30195E-F1D7-DAB1-0A86-DBBF3F5F0647}"/>
              </a:ext>
            </a:extLst>
          </p:cNvPr>
          <p:cNvSpPr/>
          <p:nvPr/>
        </p:nvSpPr>
        <p:spPr bwMode="white">
          <a:xfrm>
            <a:off x="9687523" y="2934150"/>
            <a:ext cx="927190" cy="33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3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49A597-FD80-9B15-FF97-87AEF3A0D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D7D3CA-7F05-1926-B44E-64BA9525C96D}"/>
              </a:ext>
            </a:extLst>
          </p:cNvPr>
          <p:cNvSpPr/>
          <p:nvPr/>
        </p:nvSpPr>
        <p:spPr bwMode="white">
          <a:xfrm>
            <a:off x="5929586" y="3022869"/>
            <a:ext cx="238016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6167B6-AF8C-12D1-14CB-D8CB0BC87BF6}"/>
              </a:ext>
            </a:extLst>
          </p:cNvPr>
          <p:cNvSpPr/>
          <p:nvPr/>
        </p:nvSpPr>
        <p:spPr bwMode="white">
          <a:xfrm>
            <a:off x="9033322" y="3022869"/>
            <a:ext cx="238016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881D75-347D-C67F-B874-4AC213E75799}"/>
              </a:ext>
            </a:extLst>
          </p:cNvPr>
          <p:cNvSpPr/>
          <p:nvPr/>
        </p:nvSpPr>
        <p:spPr bwMode="white">
          <a:xfrm>
            <a:off x="3424546" y="3481253"/>
            <a:ext cx="2743056" cy="443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82AD258-C6C3-AA0E-385B-6375484A43A8}"/>
              </a:ext>
            </a:extLst>
          </p:cNvPr>
          <p:cNvSpPr/>
          <p:nvPr/>
        </p:nvSpPr>
        <p:spPr bwMode="white">
          <a:xfrm>
            <a:off x="8968006" y="3442064"/>
            <a:ext cx="2122359" cy="49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7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