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8EEE08B-26FE-E0E0-0861-6D65EFD89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71"/>
          <a:stretch/>
        </p:blipFill>
        <p:spPr>
          <a:xfrm>
            <a:off x="3529333" y="2609953"/>
            <a:ext cx="5133333" cy="8571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8ED36BC-3076-3448-A2E2-E268D3F3E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333" y="3467148"/>
            <a:ext cx="4933333" cy="666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6FAF47-7B97-A7C8-CA41-F91288681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31D3728-C437-3C25-314E-5339350019C1}"/>
              </a:ext>
            </a:extLst>
          </p:cNvPr>
          <p:cNvSpPr/>
          <p:nvPr/>
        </p:nvSpPr>
        <p:spPr bwMode="white">
          <a:xfrm>
            <a:off x="5415471" y="2536855"/>
            <a:ext cx="618842" cy="563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B1B74A2-1BFB-2AF9-AB3D-765321DA4D9E}"/>
              </a:ext>
            </a:extLst>
          </p:cNvPr>
          <p:cNvSpPr/>
          <p:nvPr/>
        </p:nvSpPr>
        <p:spPr bwMode="white">
          <a:xfrm>
            <a:off x="9595041" y="2536855"/>
            <a:ext cx="618842" cy="563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39208F4-8F6B-D4A1-4056-BA0C25968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74870"/>
            <a:ext cx="1152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85554E-0D6A-D8DF-29A2-B4201925C943}"/>
              </a:ext>
            </a:extLst>
          </p:cNvPr>
          <p:cNvSpPr/>
          <p:nvPr/>
        </p:nvSpPr>
        <p:spPr bwMode="white">
          <a:xfrm>
            <a:off x="1778578" y="6127250"/>
            <a:ext cx="352264" cy="2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3D5CD5-16D3-503D-45D0-94FAB9A15F3F}"/>
              </a:ext>
            </a:extLst>
          </p:cNvPr>
          <p:cNvSpPr/>
          <p:nvPr/>
        </p:nvSpPr>
        <p:spPr bwMode="white">
          <a:xfrm>
            <a:off x="9119008" y="6089155"/>
            <a:ext cx="447471" cy="361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A1DAA0-9299-F184-E327-7325D626EA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3C4164-6B0D-CCCB-A3BD-4CCA5966686B}"/>
              </a:ext>
            </a:extLst>
          </p:cNvPr>
          <p:cNvSpPr/>
          <p:nvPr/>
        </p:nvSpPr>
        <p:spPr bwMode="white">
          <a:xfrm>
            <a:off x="5329785" y="1731371"/>
            <a:ext cx="352264" cy="285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7D5F6B-6ACC-E4AD-92EA-D4E53432B489}"/>
              </a:ext>
            </a:extLst>
          </p:cNvPr>
          <p:cNvSpPr/>
          <p:nvPr/>
        </p:nvSpPr>
        <p:spPr bwMode="white">
          <a:xfrm>
            <a:off x="10908892" y="1721848"/>
            <a:ext cx="447471" cy="371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2E6793-1E7F-7940-0FDA-17C53D337134}"/>
              </a:ext>
            </a:extLst>
          </p:cNvPr>
          <p:cNvSpPr/>
          <p:nvPr/>
        </p:nvSpPr>
        <p:spPr bwMode="white">
          <a:xfrm>
            <a:off x="5282181" y="2636095"/>
            <a:ext cx="447471" cy="371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817DB2-31E7-2FDC-DE3C-BFC0812AE0C3}"/>
              </a:ext>
            </a:extLst>
          </p:cNvPr>
          <p:cNvSpPr/>
          <p:nvPr/>
        </p:nvSpPr>
        <p:spPr bwMode="white">
          <a:xfrm>
            <a:off x="10956495" y="2712283"/>
            <a:ext cx="352264" cy="285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FCF62E3-38BD-090E-F290-BA85BA7D3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52580"/>
            <a:ext cx="11520000" cy="222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4242244-77AD-CB4B-A379-A52FF676432D}"/>
              </a:ext>
            </a:extLst>
          </p:cNvPr>
          <p:cNvSpPr/>
          <p:nvPr/>
        </p:nvSpPr>
        <p:spPr bwMode="white">
          <a:xfrm>
            <a:off x="7119669" y="5029602"/>
            <a:ext cx="361785" cy="333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AA3D76-9006-4F5F-2086-FC4B7BB4F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7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6F9972-ECB8-864B-C409-D085EF0BDF34}"/>
              </a:ext>
            </a:extLst>
          </p:cNvPr>
          <p:cNvSpPr/>
          <p:nvPr/>
        </p:nvSpPr>
        <p:spPr bwMode="white">
          <a:xfrm>
            <a:off x="8005090" y="3658997"/>
            <a:ext cx="447471" cy="371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37EA6E-D56D-D9B3-11F5-B28DFB80ED91}"/>
              </a:ext>
            </a:extLst>
          </p:cNvPr>
          <p:cNvSpPr/>
          <p:nvPr/>
        </p:nvSpPr>
        <p:spPr bwMode="white">
          <a:xfrm>
            <a:off x="10585190" y="3697135"/>
            <a:ext cx="342743" cy="286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9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2024-07-25T10:32:03Z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