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4" d="100"/>
          <a:sy n="64" d="100"/>
        </p:scale>
        <p:origin x="5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68FE5B1-ABCB-723A-EC02-67D678B059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671"/>
          <a:stretch/>
        </p:blipFill>
        <p:spPr>
          <a:xfrm>
            <a:off x="3529333" y="2609953"/>
            <a:ext cx="5133333" cy="85719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E9FAB36-71B5-F7AE-3914-B6EBFB6B7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333" y="3534681"/>
            <a:ext cx="4733333" cy="6476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4032962-F448-6FBC-8393-2E2DEF2E8D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19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AF60EDE-7742-830E-ED29-1C0E6E9D5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199" y="2920104"/>
            <a:ext cx="1265767" cy="4623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1BD926D-060F-23DC-F8EF-0B1ACFF4D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466" y="2767704"/>
            <a:ext cx="952501" cy="46232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4604E28-BBB6-B6ED-DDA2-4C0C1048B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933" y="2612740"/>
            <a:ext cx="338667" cy="462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78EE724-7CD3-8827-08BE-25D36FBC5E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85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F53A9E7-870C-2CC9-6D07-1318956145B8}"/>
              </a:ext>
            </a:extLst>
          </p:cNvPr>
          <p:cNvSpPr/>
          <p:nvPr/>
        </p:nvSpPr>
        <p:spPr bwMode="white">
          <a:xfrm>
            <a:off x="9852099" y="2076746"/>
            <a:ext cx="238015" cy="267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29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43617B0-779C-3E20-41A2-8CB0B7BF3F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05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E3A5389-6610-6FE9-8E24-D71750829716}"/>
              </a:ext>
            </a:extLst>
          </p:cNvPr>
          <p:cNvSpPr/>
          <p:nvPr/>
        </p:nvSpPr>
        <p:spPr bwMode="white">
          <a:xfrm>
            <a:off x="3193576" y="641445"/>
            <a:ext cx="491320" cy="518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36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764E6D1-B947-C675-5787-FDECA5DD4B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354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D82B9DF-5C04-1A49-CC01-2B320CE67AE8}"/>
              </a:ext>
            </a:extLst>
          </p:cNvPr>
          <p:cNvSpPr/>
          <p:nvPr/>
        </p:nvSpPr>
        <p:spPr bwMode="white">
          <a:xfrm>
            <a:off x="1988032" y="3254187"/>
            <a:ext cx="3390791" cy="5559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CE0AF3EB-83E8-EDFE-2928-099F56D39973}"/>
              </a:ext>
            </a:extLst>
          </p:cNvPr>
          <p:cNvSpPr/>
          <p:nvPr/>
        </p:nvSpPr>
        <p:spPr bwMode="white">
          <a:xfrm>
            <a:off x="4309783" y="3058246"/>
            <a:ext cx="1891232" cy="916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3402321-6156-D398-38DD-7E47F8812FAD}"/>
              </a:ext>
            </a:extLst>
          </p:cNvPr>
          <p:cNvSpPr/>
          <p:nvPr/>
        </p:nvSpPr>
        <p:spPr bwMode="white">
          <a:xfrm>
            <a:off x="6096000" y="3231136"/>
            <a:ext cx="2219777" cy="656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DF28618-2A6E-AE86-C2A5-75AD66A8990F}"/>
              </a:ext>
            </a:extLst>
          </p:cNvPr>
          <p:cNvSpPr/>
          <p:nvPr/>
        </p:nvSpPr>
        <p:spPr bwMode="white">
          <a:xfrm>
            <a:off x="7987232" y="3254188"/>
            <a:ext cx="2573082" cy="633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673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4</cp:revision>
  <dcterms:created xsi:type="dcterms:W3CDTF">2023-07-20T00:26:43Z</dcterms:created>
  <dcterms:modified xsi:type="dcterms:W3CDTF">2024-07-25T10:29:09Z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