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C050FBF-A610-EA46-52FB-B73668451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71"/>
          <a:stretch/>
        </p:blipFill>
        <p:spPr>
          <a:xfrm>
            <a:off x="3529333" y="2609953"/>
            <a:ext cx="5133333" cy="8571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6E6FAC-D4A4-E5E5-97DA-EB19023A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09" y="3456321"/>
            <a:ext cx="4752381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4D1124-2F1E-EFD2-5BEF-AE93C8117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656649-044C-ABE3-E02B-8F4C5A244B8A}"/>
              </a:ext>
            </a:extLst>
          </p:cNvPr>
          <p:cNvSpPr/>
          <p:nvPr/>
        </p:nvSpPr>
        <p:spPr bwMode="white">
          <a:xfrm>
            <a:off x="1169256" y="4201400"/>
            <a:ext cx="342743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D22ADB-C0E6-3249-08A7-D4DF68F2F4D7}"/>
              </a:ext>
            </a:extLst>
          </p:cNvPr>
          <p:cNvSpPr/>
          <p:nvPr/>
        </p:nvSpPr>
        <p:spPr bwMode="white">
          <a:xfrm>
            <a:off x="2635438" y="4163272"/>
            <a:ext cx="447471" cy="362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76CB44-502F-5AC0-522C-67022C7B3079}"/>
              </a:ext>
            </a:extLst>
          </p:cNvPr>
          <p:cNvSpPr/>
          <p:nvPr/>
        </p:nvSpPr>
        <p:spPr bwMode="white">
          <a:xfrm>
            <a:off x="5063206" y="4201400"/>
            <a:ext cx="342743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228808-5FE0-B74B-BE8F-C5317F27B1A9}"/>
              </a:ext>
            </a:extLst>
          </p:cNvPr>
          <p:cNvSpPr/>
          <p:nvPr/>
        </p:nvSpPr>
        <p:spPr bwMode="white">
          <a:xfrm>
            <a:off x="6834049" y="4163272"/>
            <a:ext cx="437950" cy="362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CA2FA4-BE92-EBCB-5C22-7CA9BA65209F}"/>
              </a:ext>
            </a:extLst>
          </p:cNvPr>
          <p:cNvSpPr/>
          <p:nvPr/>
        </p:nvSpPr>
        <p:spPr bwMode="white">
          <a:xfrm>
            <a:off x="9252297" y="4163272"/>
            <a:ext cx="447471" cy="362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05E7151-D367-1EF6-90BD-9AFA29EB7CEC}"/>
              </a:ext>
            </a:extLst>
          </p:cNvPr>
          <p:cNvSpPr/>
          <p:nvPr/>
        </p:nvSpPr>
        <p:spPr bwMode="white">
          <a:xfrm>
            <a:off x="10489983" y="4201400"/>
            <a:ext cx="342743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621D82-FC71-0B9B-BAE5-433AA9613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BBADEB-FF7E-078F-63FE-1DA11964F1A4}"/>
              </a:ext>
            </a:extLst>
          </p:cNvPr>
          <p:cNvSpPr/>
          <p:nvPr/>
        </p:nvSpPr>
        <p:spPr bwMode="white">
          <a:xfrm>
            <a:off x="3911206" y="2428633"/>
            <a:ext cx="342743" cy="28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521C26-DA30-B50D-7020-32EDBC37602B}"/>
              </a:ext>
            </a:extLst>
          </p:cNvPr>
          <p:cNvSpPr/>
          <p:nvPr/>
        </p:nvSpPr>
        <p:spPr bwMode="white">
          <a:xfrm>
            <a:off x="3863603" y="3267526"/>
            <a:ext cx="447471" cy="371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C6C9B7-68E1-EFA2-FCC0-7D5EE5AE00BD}"/>
              </a:ext>
            </a:extLst>
          </p:cNvPr>
          <p:cNvSpPr/>
          <p:nvPr/>
        </p:nvSpPr>
        <p:spPr bwMode="white">
          <a:xfrm>
            <a:off x="7490975" y="3362855"/>
            <a:ext cx="447471" cy="371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0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B5E8A1-8E40-0CA7-324C-C5DC4ED99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8EA28E-DFF4-48C2-55D9-707D69D77006}"/>
              </a:ext>
            </a:extLst>
          </p:cNvPr>
          <p:cNvSpPr/>
          <p:nvPr/>
        </p:nvSpPr>
        <p:spPr bwMode="white">
          <a:xfrm>
            <a:off x="3539900" y="1579176"/>
            <a:ext cx="1180561" cy="2762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538BAB-3F79-5BA8-CD75-AD94B239B6A2}"/>
              </a:ext>
            </a:extLst>
          </p:cNvPr>
          <p:cNvSpPr/>
          <p:nvPr/>
        </p:nvSpPr>
        <p:spPr bwMode="white">
          <a:xfrm>
            <a:off x="9709289" y="1779197"/>
            <a:ext cx="1313851" cy="233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2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037F27-CEC2-0266-5FBC-70A8851F1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8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5CA35F-BD24-0BA1-323A-B220A31FED31}"/>
              </a:ext>
            </a:extLst>
          </p:cNvPr>
          <p:cNvSpPr/>
          <p:nvPr/>
        </p:nvSpPr>
        <p:spPr bwMode="white">
          <a:xfrm>
            <a:off x="8340437" y="2286000"/>
            <a:ext cx="863404" cy="70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2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2024-07-25T10:21:36Z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