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B219179-CF5E-AAA4-722B-31A91060C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59"/>
          <a:stretch/>
        </p:blipFill>
        <p:spPr>
          <a:xfrm>
            <a:off x="3529333" y="2609953"/>
            <a:ext cx="5133333" cy="1587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0DD205-B123-1045-51A0-BEFD0E19D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7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65D8E68-B52E-AC8E-CFE7-D9C9577CC920}"/>
              </a:ext>
            </a:extLst>
          </p:cNvPr>
          <p:cNvSpPr/>
          <p:nvPr/>
        </p:nvSpPr>
        <p:spPr bwMode="white">
          <a:xfrm>
            <a:off x="2721123" y="1551066"/>
            <a:ext cx="1466181" cy="362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98BB24-A694-0461-010A-A5A4DE2B1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49676F-F3FD-D823-EEE5-F1507CDA18F6}"/>
              </a:ext>
            </a:extLst>
          </p:cNvPr>
          <p:cNvSpPr/>
          <p:nvPr/>
        </p:nvSpPr>
        <p:spPr bwMode="white">
          <a:xfrm>
            <a:off x="3739834" y="1695346"/>
            <a:ext cx="618842" cy="562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43F80D-36FA-4DEE-952E-D56D976147FC}"/>
              </a:ext>
            </a:extLst>
          </p:cNvPr>
          <p:cNvSpPr/>
          <p:nvPr/>
        </p:nvSpPr>
        <p:spPr bwMode="white">
          <a:xfrm>
            <a:off x="6396099" y="1695346"/>
            <a:ext cx="618842" cy="562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8297931-C1B5-C697-7E4C-28027C9DF72D}"/>
              </a:ext>
            </a:extLst>
          </p:cNvPr>
          <p:cNvSpPr/>
          <p:nvPr/>
        </p:nvSpPr>
        <p:spPr bwMode="white">
          <a:xfrm>
            <a:off x="3739834" y="2506092"/>
            <a:ext cx="618842" cy="553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C2B2F8-4DCD-00EF-6DE5-C3550CCA7AD3}"/>
              </a:ext>
            </a:extLst>
          </p:cNvPr>
          <p:cNvSpPr/>
          <p:nvPr/>
        </p:nvSpPr>
        <p:spPr bwMode="white">
          <a:xfrm>
            <a:off x="7100628" y="2506092"/>
            <a:ext cx="618842" cy="553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59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4524C6-0751-7996-86EE-18550C87A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5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A8C6368-C65F-D1AB-D528-CD0D4EC04250}"/>
              </a:ext>
            </a:extLst>
          </p:cNvPr>
          <p:cNvSpPr/>
          <p:nvPr/>
        </p:nvSpPr>
        <p:spPr bwMode="white">
          <a:xfrm>
            <a:off x="6576991" y="2369129"/>
            <a:ext cx="1704198" cy="447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1A8C64-B2A4-6D8E-85FD-96E339ED70DD}"/>
              </a:ext>
            </a:extLst>
          </p:cNvPr>
          <p:cNvSpPr/>
          <p:nvPr/>
        </p:nvSpPr>
        <p:spPr bwMode="white">
          <a:xfrm>
            <a:off x="6576991" y="3264811"/>
            <a:ext cx="2999007" cy="447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4D2432-C85C-1875-8796-A68E92283404}"/>
              </a:ext>
            </a:extLst>
          </p:cNvPr>
          <p:cNvSpPr/>
          <p:nvPr/>
        </p:nvSpPr>
        <p:spPr bwMode="white">
          <a:xfrm>
            <a:off x="6576991" y="4170023"/>
            <a:ext cx="2570578" cy="447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0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6375DF-CC99-3DDD-9A24-66145DCED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6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FEADB07-66BB-1528-97F7-1D043B85B237}"/>
              </a:ext>
            </a:extLst>
          </p:cNvPr>
          <p:cNvSpPr/>
          <p:nvPr/>
        </p:nvSpPr>
        <p:spPr bwMode="white">
          <a:xfrm>
            <a:off x="3320924" y="2202873"/>
            <a:ext cx="2775075" cy="676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BF45E9-F252-B06F-42CC-D96B80CC4F54}"/>
              </a:ext>
            </a:extLst>
          </p:cNvPr>
          <p:cNvSpPr/>
          <p:nvPr/>
        </p:nvSpPr>
        <p:spPr bwMode="white">
          <a:xfrm>
            <a:off x="3320923" y="2879056"/>
            <a:ext cx="2885913" cy="88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5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2024-07-25T10:17:57Z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