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4" r:id="rId8"/>
    <p:sldId id="273" r:id="rId9"/>
    <p:sldId id="272" r:id="rId10"/>
    <p:sldId id="270" r:id="rId11"/>
    <p:sldId id="269" r:id="rId12"/>
    <p:sldId id="268" r:id="rId13"/>
    <p:sldId id="267" r:id="rId14"/>
    <p:sldId id="265" r:id="rId15"/>
    <p:sldId id="264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C96281-918E-8329-3CAF-1C0AA05A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6" y="825167"/>
            <a:ext cx="11520000" cy="4133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0D5056-9513-537C-F37D-098715103363}"/>
              </a:ext>
            </a:extLst>
          </p:cNvPr>
          <p:cNvSpPr/>
          <p:nvPr/>
        </p:nvSpPr>
        <p:spPr bwMode="white">
          <a:xfrm>
            <a:off x="1210410" y="1549054"/>
            <a:ext cx="228495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AB6D93-80FC-A242-EFD4-0AC924D60903}"/>
              </a:ext>
            </a:extLst>
          </p:cNvPr>
          <p:cNvSpPr/>
          <p:nvPr/>
        </p:nvSpPr>
        <p:spPr bwMode="white">
          <a:xfrm>
            <a:off x="1191369" y="2873006"/>
            <a:ext cx="266578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7F67D-18F6-1EF3-B3CA-86082F6BFBD1}"/>
              </a:ext>
            </a:extLst>
          </p:cNvPr>
          <p:cNvSpPr/>
          <p:nvPr/>
        </p:nvSpPr>
        <p:spPr bwMode="white">
          <a:xfrm>
            <a:off x="1219931" y="3749291"/>
            <a:ext cx="218975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7D514E-5139-0059-A785-3D7F37CC9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/>
          <a:stretch/>
        </p:blipFill>
        <p:spPr>
          <a:xfrm>
            <a:off x="720000" y="1080000"/>
            <a:ext cx="9683174" cy="173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CA9608-5432-BA82-C707-80773922A0C6}"/>
              </a:ext>
            </a:extLst>
          </p:cNvPr>
          <p:cNvSpPr/>
          <p:nvPr/>
        </p:nvSpPr>
        <p:spPr bwMode="white">
          <a:xfrm>
            <a:off x="1024661" y="1185220"/>
            <a:ext cx="266578" cy="22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12D181-834D-6E38-7569-A35C25568A8E}"/>
              </a:ext>
            </a:extLst>
          </p:cNvPr>
          <p:cNvSpPr/>
          <p:nvPr/>
        </p:nvSpPr>
        <p:spPr bwMode="white">
          <a:xfrm>
            <a:off x="1053223" y="2074811"/>
            <a:ext cx="228495" cy="22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4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EBA603-349E-7BEA-E9EA-F31038541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2"/>
          <a:stretch/>
        </p:blipFill>
        <p:spPr>
          <a:xfrm>
            <a:off x="720000" y="1080000"/>
            <a:ext cx="9967987" cy="357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203E07-CC06-41FF-D545-F935655872DD}"/>
              </a:ext>
            </a:extLst>
          </p:cNvPr>
          <p:cNvSpPr/>
          <p:nvPr/>
        </p:nvSpPr>
        <p:spPr bwMode="white">
          <a:xfrm>
            <a:off x="5328000" y="1903751"/>
            <a:ext cx="942545" cy="310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982BCE-165E-E712-37EE-87D4B20B1DB3}"/>
              </a:ext>
            </a:extLst>
          </p:cNvPr>
          <p:cNvSpPr/>
          <p:nvPr/>
        </p:nvSpPr>
        <p:spPr bwMode="white">
          <a:xfrm>
            <a:off x="2490842" y="2424032"/>
            <a:ext cx="571239" cy="22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D78684-860C-792E-F081-81626D1C3732}"/>
              </a:ext>
            </a:extLst>
          </p:cNvPr>
          <p:cNvSpPr/>
          <p:nvPr/>
        </p:nvSpPr>
        <p:spPr bwMode="white">
          <a:xfrm>
            <a:off x="3985586" y="3558358"/>
            <a:ext cx="609322" cy="257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F65573-25E7-6663-1E37-CD1B522FB9B3}"/>
              </a:ext>
            </a:extLst>
          </p:cNvPr>
          <p:cNvSpPr/>
          <p:nvPr/>
        </p:nvSpPr>
        <p:spPr bwMode="white">
          <a:xfrm>
            <a:off x="5251834" y="3529761"/>
            <a:ext cx="799735" cy="22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A9E7A9-D29C-6F93-1F52-D9ACA8266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4"/>
          <a:stretch/>
        </p:blipFill>
        <p:spPr>
          <a:xfrm>
            <a:off x="749980" y="780196"/>
            <a:ext cx="9803095" cy="351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6B952D-9BF8-E844-2306-F86283BDC75F}"/>
              </a:ext>
            </a:extLst>
          </p:cNvPr>
          <p:cNvSpPr/>
          <p:nvPr/>
        </p:nvSpPr>
        <p:spPr bwMode="white">
          <a:xfrm>
            <a:off x="1330740" y="1429138"/>
            <a:ext cx="656925" cy="22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6402E8-B552-B867-FE03-40A965CB8D35}"/>
              </a:ext>
            </a:extLst>
          </p:cNvPr>
          <p:cNvSpPr/>
          <p:nvPr/>
        </p:nvSpPr>
        <p:spPr bwMode="white">
          <a:xfrm>
            <a:off x="2644591" y="1429138"/>
            <a:ext cx="476033" cy="22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237F67-BE77-C64A-269B-9CAC1FCEDE3A}"/>
              </a:ext>
            </a:extLst>
          </p:cNvPr>
          <p:cNvSpPr/>
          <p:nvPr/>
        </p:nvSpPr>
        <p:spPr bwMode="white">
          <a:xfrm>
            <a:off x="5957781" y="2323475"/>
            <a:ext cx="818776" cy="32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C9013D-8728-81BF-F4D7-FC0625A1762E}"/>
              </a:ext>
            </a:extLst>
          </p:cNvPr>
          <p:cNvSpPr/>
          <p:nvPr/>
        </p:nvSpPr>
        <p:spPr bwMode="white">
          <a:xfrm>
            <a:off x="1340260" y="3414137"/>
            <a:ext cx="809256" cy="22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D4C9A2E-D368-F6A8-C3CE-7D2D1E75A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1"/>
          <a:stretch/>
        </p:blipFill>
        <p:spPr>
          <a:xfrm>
            <a:off x="749980" y="4282200"/>
            <a:ext cx="8813744" cy="1977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5206F8-223D-8F6E-396D-AAFEF85A218A}"/>
              </a:ext>
            </a:extLst>
          </p:cNvPr>
          <p:cNvSpPr/>
          <p:nvPr/>
        </p:nvSpPr>
        <p:spPr bwMode="white">
          <a:xfrm>
            <a:off x="2577946" y="4396832"/>
            <a:ext cx="666446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691FC3-41E4-995D-A4FB-B5AAB7136595}"/>
              </a:ext>
            </a:extLst>
          </p:cNvPr>
          <p:cNvSpPr/>
          <p:nvPr/>
        </p:nvSpPr>
        <p:spPr bwMode="white">
          <a:xfrm>
            <a:off x="3891798" y="4396832"/>
            <a:ext cx="761652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5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F4C6C2-1079-32C7-2A5E-979E62C00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720000" y="1080000"/>
            <a:ext cx="9848066" cy="270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4A9F2C-9C90-3205-5513-0C2691930975}"/>
              </a:ext>
            </a:extLst>
          </p:cNvPr>
          <p:cNvSpPr/>
          <p:nvPr/>
        </p:nvSpPr>
        <p:spPr bwMode="white">
          <a:xfrm>
            <a:off x="1510214" y="1642295"/>
            <a:ext cx="218975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308043-9F74-17C8-6337-F1C68CE3B5B2}"/>
              </a:ext>
            </a:extLst>
          </p:cNvPr>
          <p:cNvSpPr/>
          <p:nvPr/>
        </p:nvSpPr>
        <p:spPr bwMode="white">
          <a:xfrm>
            <a:off x="1481652" y="2519094"/>
            <a:ext cx="266578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1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F2D31F-125B-994A-9068-D9B029D2B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1"/>
          <a:stretch/>
        </p:blipFill>
        <p:spPr>
          <a:xfrm>
            <a:off x="734990" y="900118"/>
            <a:ext cx="9592757" cy="3686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093ABD-26A0-FC02-A47D-51F34DE47FFB}"/>
              </a:ext>
            </a:extLst>
          </p:cNvPr>
          <p:cNvSpPr/>
          <p:nvPr/>
        </p:nvSpPr>
        <p:spPr bwMode="white">
          <a:xfrm>
            <a:off x="1030130" y="1119116"/>
            <a:ext cx="393936" cy="37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9A96C9-1D0C-0FD1-ACDC-86F38CC8250B}"/>
              </a:ext>
            </a:extLst>
          </p:cNvPr>
          <p:cNvSpPr/>
          <p:nvPr/>
        </p:nvSpPr>
        <p:spPr bwMode="white">
          <a:xfrm>
            <a:off x="1058692" y="2080803"/>
            <a:ext cx="365374" cy="422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02272D-0C55-24F9-8905-BFE43D8965EE}"/>
              </a:ext>
            </a:extLst>
          </p:cNvPr>
          <p:cNvSpPr/>
          <p:nvPr/>
        </p:nvSpPr>
        <p:spPr bwMode="white">
          <a:xfrm>
            <a:off x="1030130" y="3518573"/>
            <a:ext cx="393936" cy="573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3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FC1D9D-B124-3A35-63F9-B954942D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1"/>
          <a:stretch/>
        </p:blipFill>
        <p:spPr>
          <a:xfrm>
            <a:off x="720000" y="795187"/>
            <a:ext cx="10072918" cy="340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FE93FF-0A10-77CD-CE34-53AF6C0F49A0}"/>
              </a:ext>
            </a:extLst>
          </p:cNvPr>
          <p:cNvSpPr/>
          <p:nvPr/>
        </p:nvSpPr>
        <p:spPr bwMode="white">
          <a:xfrm>
            <a:off x="1700628" y="1901931"/>
            <a:ext cx="486505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145FAE-F824-01F5-484C-B80E0BCE66AA}"/>
              </a:ext>
            </a:extLst>
          </p:cNvPr>
          <p:cNvSpPr/>
          <p:nvPr/>
        </p:nvSpPr>
        <p:spPr bwMode="white">
          <a:xfrm>
            <a:off x="1700628" y="2856021"/>
            <a:ext cx="4341421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1B53FA-6B28-874B-62CE-490F00F9EFA4}"/>
              </a:ext>
            </a:extLst>
          </p:cNvPr>
          <p:cNvSpPr/>
          <p:nvPr/>
        </p:nvSpPr>
        <p:spPr bwMode="white">
          <a:xfrm>
            <a:off x="1719669" y="3800570"/>
            <a:ext cx="3360793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52B1B6E-2109-4FE0-A68F-371C3ECC8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6"/>
          <a:stretch/>
        </p:blipFill>
        <p:spPr>
          <a:xfrm>
            <a:off x="1124735" y="4201288"/>
            <a:ext cx="9518281" cy="1909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3886C3-BB49-0860-EB20-E43242405581}"/>
              </a:ext>
            </a:extLst>
          </p:cNvPr>
          <p:cNvSpPr/>
          <p:nvPr/>
        </p:nvSpPr>
        <p:spPr bwMode="white">
          <a:xfrm>
            <a:off x="1686454" y="4754942"/>
            <a:ext cx="4846016" cy="295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4DBAAF-8883-F680-91E2-C73805D6735E}"/>
              </a:ext>
            </a:extLst>
          </p:cNvPr>
          <p:cNvSpPr/>
          <p:nvPr/>
        </p:nvSpPr>
        <p:spPr bwMode="white">
          <a:xfrm>
            <a:off x="1686454" y="5738155"/>
            <a:ext cx="6588297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1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F55E3E-D58E-85C4-569A-96AA89AE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855147"/>
            <a:ext cx="11520000" cy="430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2D6E88-FFF2-67E6-DEA1-998D87B696B0}"/>
              </a:ext>
            </a:extLst>
          </p:cNvPr>
          <p:cNvSpPr/>
          <p:nvPr/>
        </p:nvSpPr>
        <p:spPr bwMode="white">
          <a:xfrm>
            <a:off x="1433438" y="3362148"/>
            <a:ext cx="257057" cy="219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8805E6-F179-BDAB-E4BE-993CFBEF0F69}"/>
              </a:ext>
            </a:extLst>
          </p:cNvPr>
          <p:cNvSpPr/>
          <p:nvPr/>
        </p:nvSpPr>
        <p:spPr bwMode="white">
          <a:xfrm>
            <a:off x="1452479" y="4324912"/>
            <a:ext cx="228495" cy="219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13E93C-474C-705B-EAE2-67AEC7FE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7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8B0B7B-A719-F6CD-7A01-13793E57927B}"/>
              </a:ext>
            </a:extLst>
          </p:cNvPr>
          <p:cNvSpPr/>
          <p:nvPr/>
        </p:nvSpPr>
        <p:spPr bwMode="white">
          <a:xfrm>
            <a:off x="1043702" y="1194391"/>
            <a:ext cx="218975" cy="21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2763C6-7945-5B9F-E736-C481D926233F}"/>
              </a:ext>
            </a:extLst>
          </p:cNvPr>
          <p:cNvSpPr/>
          <p:nvPr/>
        </p:nvSpPr>
        <p:spPr bwMode="white">
          <a:xfrm>
            <a:off x="1043702" y="2157185"/>
            <a:ext cx="218975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F4DBA5-BB36-4321-2B03-A5B0820C3036}"/>
              </a:ext>
            </a:extLst>
          </p:cNvPr>
          <p:cNvSpPr/>
          <p:nvPr/>
        </p:nvSpPr>
        <p:spPr bwMode="white">
          <a:xfrm>
            <a:off x="1034181" y="3110446"/>
            <a:ext cx="228495" cy="21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4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74" y="2281077"/>
            <a:ext cx="6639852" cy="229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5659FD-0DEC-81CC-797F-3FA75292A3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855147"/>
            <a:ext cx="11520000" cy="4429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A28605-CD64-FE6A-1F05-A9FD0B521561}"/>
              </a:ext>
            </a:extLst>
          </p:cNvPr>
          <p:cNvSpPr/>
          <p:nvPr/>
        </p:nvSpPr>
        <p:spPr bwMode="white">
          <a:xfrm>
            <a:off x="10672996" y="721799"/>
            <a:ext cx="1192249" cy="143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662297-6A1D-C743-343C-11D55FAAEE47}"/>
              </a:ext>
            </a:extLst>
          </p:cNvPr>
          <p:cNvSpPr/>
          <p:nvPr/>
        </p:nvSpPr>
        <p:spPr bwMode="white">
          <a:xfrm>
            <a:off x="1135460" y="2293397"/>
            <a:ext cx="218975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3D5742-90EC-A83C-E293-928B092E436C}"/>
              </a:ext>
            </a:extLst>
          </p:cNvPr>
          <p:cNvSpPr/>
          <p:nvPr/>
        </p:nvSpPr>
        <p:spPr bwMode="white">
          <a:xfrm>
            <a:off x="1125940" y="2941085"/>
            <a:ext cx="238016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70BC09-3CE4-00F4-F802-F276913ACE14}"/>
              </a:ext>
            </a:extLst>
          </p:cNvPr>
          <p:cNvSpPr/>
          <p:nvPr/>
        </p:nvSpPr>
        <p:spPr bwMode="white">
          <a:xfrm>
            <a:off x="1135460" y="3588774"/>
            <a:ext cx="218975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64FCC5-CA6B-6C96-37CD-700BCAFC0D2A}"/>
              </a:ext>
            </a:extLst>
          </p:cNvPr>
          <p:cNvSpPr/>
          <p:nvPr/>
        </p:nvSpPr>
        <p:spPr bwMode="white">
          <a:xfrm>
            <a:off x="1106898" y="4226938"/>
            <a:ext cx="266578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C9C4F6-F757-1D47-5484-00B86FCB8A4A}"/>
              </a:ext>
            </a:extLst>
          </p:cNvPr>
          <p:cNvSpPr/>
          <p:nvPr/>
        </p:nvSpPr>
        <p:spPr bwMode="white">
          <a:xfrm>
            <a:off x="1125940" y="4865102"/>
            <a:ext cx="238016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A4195C-5376-2945-2B5E-99984AD7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825168"/>
            <a:ext cx="11520000" cy="2679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275B36-F279-4F79-55DF-E1150E492F63}"/>
              </a:ext>
            </a:extLst>
          </p:cNvPr>
          <p:cNvSpPr/>
          <p:nvPr/>
        </p:nvSpPr>
        <p:spPr bwMode="white">
          <a:xfrm>
            <a:off x="1717639" y="2932767"/>
            <a:ext cx="371305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BF8A4D-44AA-48C0-828B-24C307A8CA2C}"/>
              </a:ext>
            </a:extLst>
          </p:cNvPr>
          <p:cNvSpPr/>
          <p:nvPr/>
        </p:nvSpPr>
        <p:spPr bwMode="white">
          <a:xfrm>
            <a:off x="4002597" y="3047206"/>
            <a:ext cx="218975" cy="162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415EE2-6046-856C-DE4C-C9677880BE31}"/>
              </a:ext>
            </a:extLst>
          </p:cNvPr>
          <p:cNvSpPr/>
          <p:nvPr/>
        </p:nvSpPr>
        <p:spPr bwMode="white">
          <a:xfrm>
            <a:off x="6649341" y="2932767"/>
            <a:ext cx="380826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B8848F-A686-0E63-0931-6D0905F3DCCE}"/>
              </a:ext>
            </a:extLst>
          </p:cNvPr>
          <p:cNvSpPr/>
          <p:nvPr/>
        </p:nvSpPr>
        <p:spPr bwMode="white">
          <a:xfrm>
            <a:off x="9248482" y="3047206"/>
            <a:ext cx="218975" cy="162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949C05-7FB2-7D9D-0B2D-C0CC76733F38}"/>
              </a:ext>
            </a:extLst>
          </p:cNvPr>
          <p:cNvSpPr/>
          <p:nvPr/>
        </p:nvSpPr>
        <p:spPr bwMode="white">
          <a:xfrm>
            <a:off x="10657540" y="2932767"/>
            <a:ext cx="371305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F692AD-A254-13DF-A099-F24E7A912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4"/>
          <a:stretch/>
        </p:blipFill>
        <p:spPr>
          <a:xfrm>
            <a:off x="720000" y="1080000"/>
            <a:ext cx="9773115" cy="435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25CB69-9CB1-A83F-3D39-74AFDFE7153B}"/>
              </a:ext>
            </a:extLst>
          </p:cNvPr>
          <p:cNvSpPr/>
          <p:nvPr/>
        </p:nvSpPr>
        <p:spPr bwMode="white">
          <a:xfrm>
            <a:off x="1510214" y="1842795"/>
            <a:ext cx="218975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E48FD4-0C60-691C-77FD-E0DDD98372F2}"/>
              </a:ext>
            </a:extLst>
          </p:cNvPr>
          <p:cNvSpPr/>
          <p:nvPr/>
        </p:nvSpPr>
        <p:spPr bwMode="white">
          <a:xfrm>
            <a:off x="1500694" y="3759318"/>
            <a:ext cx="22849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4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66F0F1-2866-47CA-162B-4FE4CE0F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5"/>
          <a:stretch/>
        </p:blipFill>
        <p:spPr>
          <a:xfrm>
            <a:off x="720000" y="1080000"/>
            <a:ext cx="9608223" cy="1923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489EAD-C9DA-B1DE-B119-3DC74EBA4741}"/>
              </a:ext>
            </a:extLst>
          </p:cNvPr>
          <p:cNvSpPr/>
          <p:nvPr/>
        </p:nvSpPr>
        <p:spPr bwMode="white">
          <a:xfrm>
            <a:off x="1024661" y="1337131"/>
            <a:ext cx="266578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BC0D3965-D546-1CF9-3972-25A829628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4"/>
          <a:stretch/>
        </p:blipFill>
        <p:spPr>
          <a:xfrm>
            <a:off x="720000" y="3003728"/>
            <a:ext cx="9713154" cy="310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70BC04-24D3-5A36-97A9-7D25369CE870}"/>
              </a:ext>
            </a:extLst>
          </p:cNvPr>
          <p:cNvSpPr/>
          <p:nvPr/>
        </p:nvSpPr>
        <p:spPr bwMode="white">
          <a:xfrm>
            <a:off x="1024661" y="3213556"/>
            <a:ext cx="266578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22E21C-B455-A8B0-090E-19A986625081}"/>
              </a:ext>
            </a:extLst>
          </p:cNvPr>
          <p:cNvSpPr/>
          <p:nvPr/>
        </p:nvSpPr>
        <p:spPr bwMode="white">
          <a:xfrm>
            <a:off x="1043702" y="4730046"/>
            <a:ext cx="238016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9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4A90EF-C333-65F5-6604-CE62A24B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795187"/>
            <a:ext cx="11520000" cy="395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E9544E-1E59-4F90-74A2-8875F8C9FC36}"/>
              </a:ext>
            </a:extLst>
          </p:cNvPr>
          <p:cNvSpPr/>
          <p:nvPr/>
        </p:nvSpPr>
        <p:spPr bwMode="white">
          <a:xfrm>
            <a:off x="6280872" y="2178557"/>
            <a:ext cx="304662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1FEA03-FF5A-7931-FF18-115ADE104C15}"/>
              </a:ext>
            </a:extLst>
          </p:cNvPr>
          <p:cNvSpPr/>
          <p:nvPr/>
        </p:nvSpPr>
        <p:spPr bwMode="white">
          <a:xfrm>
            <a:off x="4186327" y="2779607"/>
            <a:ext cx="304661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5CD81B-28E8-B225-178B-A6FF172D3532}"/>
              </a:ext>
            </a:extLst>
          </p:cNvPr>
          <p:cNvSpPr/>
          <p:nvPr/>
        </p:nvSpPr>
        <p:spPr bwMode="white">
          <a:xfrm>
            <a:off x="6280872" y="2779607"/>
            <a:ext cx="304662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F69A85-153F-3386-221A-7BB060B17F22}"/>
              </a:ext>
            </a:extLst>
          </p:cNvPr>
          <p:cNvSpPr/>
          <p:nvPr/>
        </p:nvSpPr>
        <p:spPr bwMode="white">
          <a:xfrm>
            <a:off x="10460443" y="3371117"/>
            <a:ext cx="304661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D6C111-56D6-FA1B-1913-88BBABE5AA40}"/>
              </a:ext>
            </a:extLst>
          </p:cNvPr>
          <p:cNvSpPr/>
          <p:nvPr/>
        </p:nvSpPr>
        <p:spPr bwMode="white">
          <a:xfrm>
            <a:off x="8375418" y="3972168"/>
            <a:ext cx="304661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8E2759-3C5F-F1CB-5DB6-4EC93B5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/>
          <a:stretch/>
        </p:blipFill>
        <p:spPr>
          <a:xfrm>
            <a:off x="525128" y="795187"/>
            <a:ext cx="10612564" cy="440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F46DBE-12E4-BA28-0156-EF05D152AA98}"/>
              </a:ext>
            </a:extLst>
          </p:cNvPr>
          <p:cNvSpPr/>
          <p:nvPr/>
        </p:nvSpPr>
        <p:spPr bwMode="white">
          <a:xfrm>
            <a:off x="1686648" y="4543726"/>
            <a:ext cx="666446" cy="238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B76268-0821-5ED9-FCBA-E02C2D4F5675}"/>
              </a:ext>
            </a:extLst>
          </p:cNvPr>
          <p:cNvSpPr/>
          <p:nvPr/>
        </p:nvSpPr>
        <p:spPr bwMode="white">
          <a:xfrm>
            <a:off x="4647574" y="4534187"/>
            <a:ext cx="799735" cy="247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A68408-3340-B6BF-9557-28B5741126DD}"/>
              </a:ext>
            </a:extLst>
          </p:cNvPr>
          <p:cNvSpPr/>
          <p:nvPr/>
        </p:nvSpPr>
        <p:spPr bwMode="white">
          <a:xfrm>
            <a:off x="7637061" y="4534187"/>
            <a:ext cx="1085354" cy="247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91DB7C-2C77-8599-595C-F64C84BD8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1"/>
          <a:stretch/>
        </p:blipFill>
        <p:spPr>
          <a:xfrm>
            <a:off x="450177" y="480394"/>
            <a:ext cx="10102898" cy="348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E972A9-DF8E-1F9C-394A-CE9ABC045B46}"/>
              </a:ext>
            </a:extLst>
          </p:cNvPr>
          <p:cNvSpPr/>
          <p:nvPr/>
        </p:nvSpPr>
        <p:spPr bwMode="white">
          <a:xfrm>
            <a:off x="1773548" y="2111033"/>
            <a:ext cx="894942" cy="22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619BA6-2D9B-5E86-F259-69FF868710EF}"/>
              </a:ext>
            </a:extLst>
          </p:cNvPr>
          <p:cNvSpPr/>
          <p:nvPr/>
        </p:nvSpPr>
        <p:spPr bwMode="white">
          <a:xfrm>
            <a:off x="1773548" y="3131375"/>
            <a:ext cx="647404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3636601-9EC0-1CE9-53D0-953CC3705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5"/>
          <a:stretch/>
        </p:blipFill>
        <p:spPr>
          <a:xfrm>
            <a:off x="914872" y="3960999"/>
            <a:ext cx="9668184" cy="2594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06F944-0D93-B441-6AB6-A4433299C9BC}"/>
              </a:ext>
            </a:extLst>
          </p:cNvPr>
          <p:cNvSpPr/>
          <p:nvPr/>
        </p:nvSpPr>
        <p:spPr bwMode="white">
          <a:xfrm>
            <a:off x="1800293" y="4142253"/>
            <a:ext cx="647404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5E1601-8C2F-F24E-9F54-A954D8677EC1}"/>
              </a:ext>
            </a:extLst>
          </p:cNvPr>
          <p:cNvSpPr/>
          <p:nvPr/>
        </p:nvSpPr>
        <p:spPr bwMode="white">
          <a:xfrm>
            <a:off x="1800293" y="5163000"/>
            <a:ext cx="780694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BBD93C-4C3D-A877-9E13-D193ACBD67BD}"/>
              </a:ext>
            </a:extLst>
          </p:cNvPr>
          <p:cNvSpPr/>
          <p:nvPr/>
        </p:nvSpPr>
        <p:spPr bwMode="white">
          <a:xfrm>
            <a:off x="1800293" y="5668603"/>
            <a:ext cx="733090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2023-07-20T06:13:51Z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