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8" r:id="rId5"/>
    <p:sldId id="277" r:id="rId6"/>
    <p:sldId id="276" r:id="rId7"/>
    <p:sldId id="274" r:id="rId8"/>
    <p:sldId id="273" r:id="rId9"/>
    <p:sldId id="271" r:id="rId10"/>
    <p:sldId id="270" r:id="rId11"/>
    <p:sldId id="269" r:id="rId12"/>
    <p:sldId id="267" r:id="rId13"/>
    <p:sldId id="266" r:id="rId14"/>
    <p:sldId id="279" r:id="rId15"/>
    <p:sldId id="264" r:id="rId16"/>
    <p:sldId id="263" r:id="rId17"/>
    <p:sldId id="261" r:id="rId18"/>
    <p:sldId id="260" r:id="rId19"/>
    <p:sldId id="258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4FCDD69-AC10-2014-22A6-CD1B53B24F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31"/>
          <a:stretch/>
        </p:blipFill>
        <p:spPr>
          <a:xfrm>
            <a:off x="720000" y="1080000"/>
            <a:ext cx="10087908" cy="47996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58D4A4E-177A-F821-E919-A39F97E93CBF}"/>
              </a:ext>
            </a:extLst>
          </p:cNvPr>
          <p:cNvSpPr/>
          <p:nvPr/>
        </p:nvSpPr>
        <p:spPr bwMode="white">
          <a:xfrm>
            <a:off x="1538776" y="2013259"/>
            <a:ext cx="218975" cy="219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F1A1EB9-7A71-ED9D-ED34-908A26CE5633}"/>
              </a:ext>
            </a:extLst>
          </p:cNvPr>
          <p:cNvSpPr/>
          <p:nvPr/>
        </p:nvSpPr>
        <p:spPr bwMode="white">
          <a:xfrm>
            <a:off x="1519735" y="4079762"/>
            <a:ext cx="238016" cy="228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89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1A17F8F-D124-FB41-E506-C9D203F33F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61"/>
          <a:stretch/>
        </p:blipFill>
        <p:spPr>
          <a:xfrm>
            <a:off x="734990" y="930099"/>
            <a:ext cx="10222820" cy="3578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7A31882-C78B-B476-F965-B4AAA9DE77D9}"/>
              </a:ext>
            </a:extLst>
          </p:cNvPr>
          <p:cNvSpPr/>
          <p:nvPr/>
        </p:nvSpPr>
        <p:spPr bwMode="white">
          <a:xfrm>
            <a:off x="1096775" y="1178227"/>
            <a:ext cx="304661" cy="248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5570AB0-66BA-E982-C243-C4CE927A2018}"/>
              </a:ext>
            </a:extLst>
          </p:cNvPr>
          <p:cNvSpPr/>
          <p:nvPr/>
        </p:nvSpPr>
        <p:spPr bwMode="white">
          <a:xfrm>
            <a:off x="1134857" y="2972386"/>
            <a:ext cx="247537" cy="248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BBD0015B-59A3-402C-7EF5-5138C9465E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"/>
          <a:stretch/>
        </p:blipFill>
        <p:spPr>
          <a:xfrm>
            <a:off x="734990" y="4508874"/>
            <a:ext cx="10417692" cy="1886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44FC822-9F51-1769-C881-9B6F110B20F0}"/>
              </a:ext>
            </a:extLst>
          </p:cNvPr>
          <p:cNvSpPr/>
          <p:nvPr/>
        </p:nvSpPr>
        <p:spPr bwMode="white">
          <a:xfrm>
            <a:off x="1134857" y="4775586"/>
            <a:ext cx="247537" cy="247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24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811FEBC-ABBD-1F34-50FB-AC43E527F7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14"/>
          <a:stretch/>
        </p:blipFill>
        <p:spPr>
          <a:xfrm>
            <a:off x="720000" y="1080000"/>
            <a:ext cx="9848066" cy="52610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0292F0B-F150-BC1F-92AA-A01390832937}"/>
              </a:ext>
            </a:extLst>
          </p:cNvPr>
          <p:cNvSpPr/>
          <p:nvPr/>
        </p:nvSpPr>
        <p:spPr bwMode="white">
          <a:xfrm>
            <a:off x="8869685" y="2223708"/>
            <a:ext cx="761652" cy="257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E36DCD5-DD33-E03B-D6A0-205967C35739}"/>
              </a:ext>
            </a:extLst>
          </p:cNvPr>
          <p:cNvSpPr/>
          <p:nvPr/>
        </p:nvSpPr>
        <p:spPr bwMode="white">
          <a:xfrm>
            <a:off x="6708495" y="3052897"/>
            <a:ext cx="390347" cy="266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99E7834-7434-2BBE-1BCA-870E09451D8E}"/>
              </a:ext>
            </a:extLst>
          </p:cNvPr>
          <p:cNvSpPr/>
          <p:nvPr/>
        </p:nvSpPr>
        <p:spPr bwMode="white">
          <a:xfrm>
            <a:off x="8469818" y="3948803"/>
            <a:ext cx="742611" cy="266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07894D6-66D9-9C1B-B7A4-18ADD6E6EFD0}"/>
              </a:ext>
            </a:extLst>
          </p:cNvPr>
          <p:cNvSpPr/>
          <p:nvPr/>
        </p:nvSpPr>
        <p:spPr bwMode="white">
          <a:xfrm>
            <a:off x="4832925" y="4920955"/>
            <a:ext cx="514115" cy="200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1075641-EF1E-64C4-D4BA-752D81F0C8FA}"/>
              </a:ext>
            </a:extLst>
          </p:cNvPr>
          <p:cNvSpPr/>
          <p:nvPr/>
        </p:nvSpPr>
        <p:spPr bwMode="white">
          <a:xfrm>
            <a:off x="3233454" y="5759675"/>
            <a:ext cx="942545" cy="257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013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3A1CEFF-9712-EE78-E2CF-21B35C589B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62"/>
          <a:stretch/>
        </p:blipFill>
        <p:spPr>
          <a:xfrm>
            <a:off x="450177" y="630296"/>
            <a:ext cx="11520000" cy="733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1" name="img_16777215">
            <a:extLst>
              <a:ext uri="{FF2B5EF4-FFF2-40B4-BE49-F238E27FC236}">
                <a16:creationId xmlns:a16="http://schemas.microsoft.com/office/drawing/2014/main" id="{47111013-0AA3-BBFC-03FF-8FD8E21BDB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77"/>
          <a:stretch/>
        </p:blipFill>
        <p:spPr>
          <a:xfrm>
            <a:off x="971803" y="1364106"/>
            <a:ext cx="8561941" cy="44669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5867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3A1CEFF-9712-EE78-E2CF-21B35C589B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96"/>
          <a:stretch/>
        </p:blipFill>
        <p:spPr>
          <a:xfrm>
            <a:off x="450177" y="1109274"/>
            <a:ext cx="11520000" cy="4359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F2A6E95-328D-E33D-200B-EA12E4AC2089}"/>
              </a:ext>
            </a:extLst>
          </p:cNvPr>
          <p:cNvSpPr/>
          <p:nvPr/>
        </p:nvSpPr>
        <p:spPr bwMode="white">
          <a:xfrm>
            <a:off x="1383201" y="1386403"/>
            <a:ext cx="247537" cy="257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37A93F6-C150-BC5B-7806-37B4B9012E0F}"/>
              </a:ext>
            </a:extLst>
          </p:cNvPr>
          <p:cNvSpPr/>
          <p:nvPr/>
        </p:nvSpPr>
        <p:spPr bwMode="white">
          <a:xfrm>
            <a:off x="1373681" y="2282929"/>
            <a:ext cx="266578" cy="257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287596C-6796-93AB-2791-4333988349D3}"/>
              </a:ext>
            </a:extLst>
          </p:cNvPr>
          <p:cNvSpPr/>
          <p:nvPr/>
        </p:nvSpPr>
        <p:spPr bwMode="white">
          <a:xfrm>
            <a:off x="1345119" y="3188993"/>
            <a:ext cx="304661" cy="247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AB45FEE-4D24-441C-A022-1650EF12385F}"/>
              </a:ext>
            </a:extLst>
          </p:cNvPr>
          <p:cNvSpPr/>
          <p:nvPr/>
        </p:nvSpPr>
        <p:spPr bwMode="white">
          <a:xfrm>
            <a:off x="1392722" y="4085519"/>
            <a:ext cx="228495" cy="257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909C7E1-C38F-CE11-72C9-71C25A17D722}"/>
              </a:ext>
            </a:extLst>
          </p:cNvPr>
          <p:cNvSpPr/>
          <p:nvPr/>
        </p:nvSpPr>
        <p:spPr bwMode="white">
          <a:xfrm>
            <a:off x="1373681" y="4982045"/>
            <a:ext cx="257057" cy="257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40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323EE1B-F9C0-7547-D711-86EF3B647B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91"/>
          <a:stretch/>
        </p:blipFill>
        <p:spPr>
          <a:xfrm>
            <a:off x="720000" y="780197"/>
            <a:ext cx="7839384" cy="39397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41CF81F-1788-869C-7326-71314CBB29CC}"/>
              </a:ext>
            </a:extLst>
          </p:cNvPr>
          <p:cNvSpPr/>
          <p:nvPr/>
        </p:nvSpPr>
        <p:spPr bwMode="white">
          <a:xfrm>
            <a:off x="3955206" y="2983195"/>
            <a:ext cx="421921" cy="434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92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A5E46E6-EF3E-7C92-C123-B9F9742575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79"/>
          <a:stretch/>
        </p:blipFill>
        <p:spPr>
          <a:xfrm>
            <a:off x="749980" y="330492"/>
            <a:ext cx="10312761" cy="33540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9218B94-5784-0434-C536-05FB2487D182}"/>
              </a:ext>
            </a:extLst>
          </p:cNvPr>
          <p:cNvSpPr/>
          <p:nvPr/>
        </p:nvSpPr>
        <p:spPr bwMode="white">
          <a:xfrm>
            <a:off x="1940062" y="663989"/>
            <a:ext cx="266578" cy="209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C38E371-72CE-7455-02AA-5F90E6DF2069}"/>
              </a:ext>
            </a:extLst>
          </p:cNvPr>
          <p:cNvSpPr/>
          <p:nvPr/>
        </p:nvSpPr>
        <p:spPr bwMode="white">
          <a:xfrm>
            <a:off x="3225351" y="2331478"/>
            <a:ext cx="199933" cy="219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89436AB-1CCE-A63B-F651-972A2FA82E4D}"/>
              </a:ext>
            </a:extLst>
          </p:cNvPr>
          <p:cNvSpPr/>
          <p:nvPr/>
        </p:nvSpPr>
        <p:spPr bwMode="white">
          <a:xfrm>
            <a:off x="3596657" y="3160458"/>
            <a:ext cx="228495" cy="219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3C3E2A74-3550-EEDD-770E-60E0DECEF6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02"/>
          <a:stretch/>
        </p:blipFill>
        <p:spPr>
          <a:xfrm>
            <a:off x="746950" y="3681774"/>
            <a:ext cx="10540643" cy="2516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1DF7D15-BF97-7B88-0DEF-70DBD2009F2A}"/>
              </a:ext>
            </a:extLst>
          </p:cNvPr>
          <p:cNvSpPr/>
          <p:nvPr/>
        </p:nvSpPr>
        <p:spPr bwMode="white">
          <a:xfrm>
            <a:off x="1994156" y="4835220"/>
            <a:ext cx="228495" cy="209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84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DC9707B-9217-0462-2BCB-CE70FB0B3D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66" y="765207"/>
            <a:ext cx="11520000" cy="33844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3774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D9337CE-4760-33E8-D488-22BD573243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0"/>
          <a:stretch/>
        </p:blipFill>
        <p:spPr>
          <a:xfrm>
            <a:off x="720000" y="1080000"/>
            <a:ext cx="9113548" cy="3987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1142649-FD25-86CE-B6FF-0E0A9B9BD121}"/>
              </a:ext>
            </a:extLst>
          </p:cNvPr>
          <p:cNvSpPr/>
          <p:nvPr/>
        </p:nvSpPr>
        <p:spPr bwMode="white">
          <a:xfrm>
            <a:off x="1034181" y="1337567"/>
            <a:ext cx="228495" cy="219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49188F6-DDB6-7C87-49CA-DC031263720A}"/>
              </a:ext>
            </a:extLst>
          </p:cNvPr>
          <p:cNvSpPr/>
          <p:nvPr/>
        </p:nvSpPr>
        <p:spPr bwMode="white">
          <a:xfrm>
            <a:off x="1062743" y="2177046"/>
            <a:ext cx="190413" cy="209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B581AA6-35F4-11D4-04D9-1DD612DFB491}"/>
              </a:ext>
            </a:extLst>
          </p:cNvPr>
          <p:cNvSpPr/>
          <p:nvPr/>
        </p:nvSpPr>
        <p:spPr bwMode="white">
          <a:xfrm>
            <a:off x="1034181" y="3016525"/>
            <a:ext cx="228495" cy="209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FBE8183-F3A9-9755-31CA-319A7FF51788}"/>
              </a:ext>
            </a:extLst>
          </p:cNvPr>
          <p:cNvSpPr/>
          <p:nvPr/>
        </p:nvSpPr>
        <p:spPr bwMode="white">
          <a:xfrm>
            <a:off x="1034181" y="3846465"/>
            <a:ext cx="228495" cy="209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516FD44-E43A-30F4-515E-51585097876C}"/>
              </a:ext>
            </a:extLst>
          </p:cNvPr>
          <p:cNvSpPr/>
          <p:nvPr/>
        </p:nvSpPr>
        <p:spPr bwMode="white">
          <a:xfrm>
            <a:off x="1062743" y="4676404"/>
            <a:ext cx="190413" cy="219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80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969" y="2338235"/>
            <a:ext cx="6716062" cy="2181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9D548BA-294E-D5FA-9BBB-02F533CD36F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95" y="885128"/>
            <a:ext cx="11520000" cy="36088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5A9C1EE-CB0D-F7F8-6596-F93B24DC4CBA}"/>
              </a:ext>
            </a:extLst>
          </p:cNvPr>
          <p:cNvSpPr/>
          <p:nvPr/>
        </p:nvSpPr>
        <p:spPr bwMode="white">
          <a:xfrm>
            <a:off x="9036770" y="866315"/>
            <a:ext cx="2791608" cy="1262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64B4C2C-C77D-85E0-2C11-55354DCEF258}"/>
              </a:ext>
            </a:extLst>
          </p:cNvPr>
          <p:cNvSpPr/>
          <p:nvPr/>
        </p:nvSpPr>
        <p:spPr bwMode="white">
          <a:xfrm>
            <a:off x="1346129" y="3941691"/>
            <a:ext cx="218975" cy="247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561B2A1-23FA-5B40-0D84-28D505376A42}"/>
              </a:ext>
            </a:extLst>
          </p:cNvPr>
          <p:cNvSpPr/>
          <p:nvPr/>
        </p:nvSpPr>
        <p:spPr bwMode="white">
          <a:xfrm>
            <a:off x="3735815" y="3951213"/>
            <a:ext cx="161851" cy="2285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A72490B-E100-BF08-F75F-811C01A017E1}"/>
              </a:ext>
            </a:extLst>
          </p:cNvPr>
          <p:cNvSpPr/>
          <p:nvPr/>
        </p:nvSpPr>
        <p:spPr bwMode="white">
          <a:xfrm>
            <a:off x="6001733" y="3951213"/>
            <a:ext cx="218975" cy="238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5054382-3F0F-9C62-4E92-4D093E6F3A25}"/>
              </a:ext>
            </a:extLst>
          </p:cNvPr>
          <p:cNvSpPr/>
          <p:nvPr/>
        </p:nvSpPr>
        <p:spPr bwMode="white">
          <a:xfrm>
            <a:off x="8362856" y="3951213"/>
            <a:ext cx="228496" cy="2285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8388936-3997-EECB-430E-9523323357B5}"/>
              </a:ext>
            </a:extLst>
          </p:cNvPr>
          <p:cNvSpPr/>
          <p:nvPr/>
        </p:nvSpPr>
        <p:spPr bwMode="white">
          <a:xfrm>
            <a:off x="10647815" y="3941691"/>
            <a:ext cx="209454" cy="238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F85EC17-4FAE-340B-37AB-D3DDD57AD8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42"/>
          <a:stretch/>
        </p:blipFill>
        <p:spPr>
          <a:xfrm>
            <a:off x="720000" y="1080000"/>
            <a:ext cx="9982977" cy="3992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372B81D-C865-2AA7-72CA-7122279531CF}"/>
              </a:ext>
            </a:extLst>
          </p:cNvPr>
          <p:cNvSpPr/>
          <p:nvPr/>
        </p:nvSpPr>
        <p:spPr bwMode="white">
          <a:xfrm>
            <a:off x="1529256" y="1880321"/>
            <a:ext cx="218975" cy="219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F63E09B-78C8-6957-16F3-D4619BE3AF98}"/>
              </a:ext>
            </a:extLst>
          </p:cNvPr>
          <p:cNvSpPr/>
          <p:nvPr/>
        </p:nvSpPr>
        <p:spPr bwMode="white">
          <a:xfrm>
            <a:off x="1500694" y="2566311"/>
            <a:ext cx="266578" cy="219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86110BC-18AB-14B3-F7D9-601D98095D02}"/>
              </a:ext>
            </a:extLst>
          </p:cNvPr>
          <p:cNvSpPr/>
          <p:nvPr/>
        </p:nvSpPr>
        <p:spPr bwMode="white">
          <a:xfrm>
            <a:off x="1500694" y="3242773"/>
            <a:ext cx="266578" cy="228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A51B8D4-D1E5-4AA7-65B5-B55ED942359F}"/>
              </a:ext>
            </a:extLst>
          </p:cNvPr>
          <p:cNvSpPr/>
          <p:nvPr/>
        </p:nvSpPr>
        <p:spPr bwMode="white">
          <a:xfrm>
            <a:off x="1519735" y="3928762"/>
            <a:ext cx="238016" cy="228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D2EA99F-E9F3-639F-50F2-63627710D198}"/>
              </a:ext>
            </a:extLst>
          </p:cNvPr>
          <p:cNvSpPr/>
          <p:nvPr/>
        </p:nvSpPr>
        <p:spPr bwMode="white">
          <a:xfrm>
            <a:off x="1529256" y="4605225"/>
            <a:ext cx="218975" cy="228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66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D5F6CF6-63A9-9BD0-B44B-1D4B5C54DC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78"/>
          <a:stretch/>
        </p:blipFill>
        <p:spPr>
          <a:xfrm>
            <a:off x="720000" y="1080000"/>
            <a:ext cx="9218479" cy="4115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E08581D-4B5C-866B-99D5-2D7E47C3BE94}"/>
              </a:ext>
            </a:extLst>
          </p:cNvPr>
          <p:cNvSpPr/>
          <p:nvPr/>
        </p:nvSpPr>
        <p:spPr bwMode="white">
          <a:xfrm>
            <a:off x="1519735" y="2004029"/>
            <a:ext cx="218975" cy="171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9EA6E93-ABDF-BE7F-990D-D4A9A95E3ECB}"/>
              </a:ext>
            </a:extLst>
          </p:cNvPr>
          <p:cNvSpPr/>
          <p:nvPr/>
        </p:nvSpPr>
        <p:spPr bwMode="white">
          <a:xfrm>
            <a:off x="1519735" y="2689906"/>
            <a:ext cx="218975" cy="171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09243C0-9F16-FF48-1866-4FC3B151B79B}"/>
              </a:ext>
            </a:extLst>
          </p:cNvPr>
          <p:cNvSpPr/>
          <p:nvPr/>
        </p:nvSpPr>
        <p:spPr bwMode="white">
          <a:xfrm>
            <a:off x="1519735" y="3366257"/>
            <a:ext cx="218975" cy="171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B851BB8-DF35-42F1-60D5-6511141AB54B}"/>
              </a:ext>
            </a:extLst>
          </p:cNvPr>
          <p:cNvSpPr/>
          <p:nvPr/>
        </p:nvSpPr>
        <p:spPr bwMode="white">
          <a:xfrm>
            <a:off x="1453090" y="4014030"/>
            <a:ext cx="304661" cy="276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886E24E-D4CA-CC7A-B652-C4F00FBC6F3E}"/>
              </a:ext>
            </a:extLst>
          </p:cNvPr>
          <p:cNvSpPr/>
          <p:nvPr/>
        </p:nvSpPr>
        <p:spPr bwMode="white">
          <a:xfrm>
            <a:off x="1453090" y="4690381"/>
            <a:ext cx="304661" cy="285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00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257721E-9406-B411-9ECE-C64263C928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89"/>
          <a:stretch/>
        </p:blipFill>
        <p:spPr>
          <a:xfrm>
            <a:off x="720000" y="1080000"/>
            <a:ext cx="10357731" cy="19526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B39C78E-2DB2-FFAC-F561-C0EC65014D95}"/>
              </a:ext>
            </a:extLst>
          </p:cNvPr>
          <p:cNvSpPr/>
          <p:nvPr/>
        </p:nvSpPr>
        <p:spPr bwMode="white">
          <a:xfrm>
            <a:off x="1510214" y="1956332"/>
            <a:ext cx="228495" cy="2286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07231F29-4EF7-8CCC-A716-05F4EC2A84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91"/>
          <a:stretch/>
        </p:blipFill>
        <p:spPr>
          <a:xfrm>
            <a:off x="1169233" y="3032697"/>
            <a:ext cx="9803567" cy="2910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515E322-209D-F313-C311-CD791CB6F50F}"/>
              </a:ext>
            </a:extLst>
          </p:cNvPr>
          <p:cNvSpPr/>
          <p:nvPr/>
        </p:nvSpPr>
        <p:spPr bwMode="white">
          <a:xfrm>
            <a:off x="1329266" y="3204384"/>
            <a:ext cx="610424" cy="486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DD44B70-2FED-563F-B1A4-7C387AC32CB8}"/>
              </a:ext>
            </a:extLst>
          </p:cNvPr>
          <p:cNvSpPr/>
          <p:nvPr/>
        </p:nvSpPr>
        <p:spPr bwMode="white">
          <a:xfrm>
            <a:off x="1359096" y="4592626"/>
            <a:ext cx="429476" cy="3927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76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825E806-6CF4-4568-0FA1-FFEF81E8D2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83"/>
          <a:stretch/>
        </p:blipFill>
        <p:spPr>
          <a:xfrm>
            <a:off x="720000" y="1080000"/>
            <a:ext cx="9863056" cy="26689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F18F757-F594-49C2-7FA3-04FC05127D0C}"/>
              </a:ext>
            </a:extLst>
          </p:cNvPr>
          <p:cNvSpPr/>
          <p:nvPr/>
        </p:nvSpPr>
        <p:spPr bwMode="white">
          <a:xfrm>
            <a:off x="1034181" y="1270642"/>
            <a:ext cx="276099" cy="228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582F278-B8E1-15C0-2239-DDA78C0DD9E0}"/>
              </a:ext>
            </a:extLst>
          </p:cNvPr>
          <p:cNvSpPr/>
          <p:nvPr/>
        </p:nvSpPr>
        <p:spPr bwMode="white">
          <a:xfrm>
            <a:off x="1034181" y="2652797"/>
            <a:ext cx="276099" cy="228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61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A43CFDF-6251-6ECE-2445-B5F6B31766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84"/>
          <a:stretch/>
        </p:blipFill>
        <p:spPr>
          <a:xfrm>
            <a:off x="720000" y="1080000"/>
            <a:ext cx="9713154" cy="2851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7FAA44A-445D-7E54-7DA3-FF79C7E48953}"/>
              </a:ext>
            </a:extLst>
          </p:cNvPr>
          <p:cNvSpPr/>
          <p:nvPr/>
        </p:nvSpPr>
        <p:spPr bwMode="white">
          <a:xfrm>
            <a:off x="1529256" y="2758466"/>
            <a:ext cx="218975" cy="219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6A02FA0-A787-E4D6-32FE-CFEADC3BCE23}"/>
              </a:ext>
            </a:extLst>
          </p:cNvPr>
          <p:cNvSpPr/>
          <p:nvPr/>
        </p:nvSpPr>
        <p:spPr bwMode="white">
          <a:xfrm>
            <a:off x="1519735" y="3445111"/>
            <a:ext cx="238016" cy="228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65D173A2-777F-8D01-8356-79EBA1902A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34"/>
          <a:stretch/>
        </p:blipFill>
        <p:spPr>
          <a:xfrm>
            <a:off x="1214675" y="3931485"/>
            <a:ext cx="9788105" cy="2016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CC7FFA7-6277-00EA-BBCE-CC6E17D8D420}"/>
              </a:ext>
            </a:extLst>
          </p:cNvPr>
          <p:cNvSpPr/>
          <p:nvPr/>
        </p:nvSpPr>
        <p:spPr bwMode="white">
          <a:xfrm>
            <a:off x="1547898" y="4132186"/>
            <a:ext cx="238016" cy="229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44B84A9-0A6B-6DA0-980D-C44BEA0348FB}"/>
              </a:ext>
            </a:extLst>
          </p:cNvPr>
          <p:cNvSpPr/>
          <p:nvPr/>
        </p:nvSpPr>
        <p:spPr bwMode="white">
          <a:xfrm>
            <a:off x="1557418" y="4829862"/>
            <a:ext cx="228495" cy="229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A6393E8-7E6F-BC00-8DA3-06217BBEF83F}"/>
              </a:ext>
            </a:extLst>
          </p:cNvPr>
          <p:cNvSpPr/>
          <p:nvPr/>
        </p:nvSpPr>
        <p:spPr bwMode="white">
          <a:xfrm>
            <a:off x="1528856" y="5527538"/>
            <a:ext cx="276099" cy="219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18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CB2FD5E-D466-BB5B-848F-CCA1B796C8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18"/>
          <a:stretch/>
        </p:blipFill>
        <p:spPr>
          <a:xfrm>
            <a:off x="720000" y="1080000"/>
            <a:ext cx="10492643" cy="28012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58447B0-FDC5-568B-AB28-AE073922AA58}"/>
              </a:ext>
            </a:extLst>
          </p:cNvPr>
          <p:cNvSpPr/>
          <p:nvPr/>
        </p:nvSpPr>
        <p:spPr bwMode="white">
          <a:xfrm>
            <a:off x="2776462" y="2032822"/>
            <a:ext cx="1704198" cy="238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82DA379-CDFA-C969-770B-69A6F5E0AD2A}"/>
              </a:ext>
            </a:extLst>
          </p:cNvPr>
          <p:cNvSpPr/>
          <p:nvPr/>
        </p:nvSpPr>
        <p:spPr bwMode="white">
          <a:xfrm>
            <a:off x="8803041" y="2032822"/>
            <a:ext cx="1866049" cy="2858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1A89DDB-5F54-0F05-C5E9-3BA8B19E02E5}"/>
              </a:ext>
            </a:extLst>
          </p:cNvPr>
          <p:cNvSpPr/>
          <p:nvPr/>
        </p:nvSpPr>
        <p:spPr bwMode="white">
          <a:xfrm>
            <a:off x="2785983" y="2756968"/>
            <a:ext cx="1675636" cy="200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E68B925-BF96-5E81-2E57-4674A7AD1288}"/>
              </a:ext>
            </a:extLst>
          </p:cNvPr>
          <p:cNvSpPr/>
          <p:nvPr/>
        </p:nvSpPr>
        <p:spPr bwMode="white">
          <a:xfrm>
            <a:off x="9450446" y="2709326"/>
            <a:ext cx="971107" cy="2858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D9C89EA-C2EF-2A73-D614-6D044FF662F7}"/>
              </a:ext>
            </a:extLst>
          </p:cNvPr>
          <p:cNvSpPr/>
          <p:nvPr/>
        </p:nvSpPr>
        <p:spPr bwMode="white">
          <a:xfrm>
            <a:off x="3909421" y="3404887"/>
            <a:ext cx="1123438" cy="2858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7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6</cp:revision>
  <dcterms:created xsi:type="dcterms:W3CDTF">2023-07-10T09:12:00Z</dcterms:created>
  <dcterms:modified xsi:type="dcterms:W3CDTF">2023-07-20T14:01:55Z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