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7" r:id="rId5"/>
    <p:sldId id="276" r:id="rId6"/>
    <p:sldId id="275" r:id="rId7"/>
    <p:sldId id="273" r:id="rId8"/>
    <p:sldId id="272" r:id="rId9"/>
    <p:sldId id="271" r:id="rId10"/>
    <p:sldId id="269" r:id="rId11"/>
    <p:sldId id="267" r:id="rId12"/>
    <p:sldId id="266" r:id="rId13"/>
    <p:sldId id="265" r:id="rId14"/>
    <p:sldId id="264" r:id="rId15"/>
    <p:sldId id="263" r:id="rId16"/>
    <p:sldId id="262" r:id="rId17"/>
    <p:sldId id="260" r:id="rId18"/>
    <p:sldId id="258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3" d="100"/>
          <a:sy n="43" d="100"/>
        </p:scale>
        <p:origin x="7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A92CB5-1594-A275-3DA4-AC410C2C3A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61"/>
          <a:stretch/>
        </p:blipFill>
        <p:spPr>
          <a:xfrm>
            <a:off x="600079" y="630296"/>
            <a:ext cx="10072918" cy="36030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CE8B900-02B3-EF27-8C48-89777E8FC8B0}"/>
              </a:ext>
            </a:extLst>
          </p:cNvPr>
          <p:cNvSpPr/>
          <p:nvPr/>
        </p:nvSpPr>
        <p:spPr bwMode="white">
          <a:xfrm>
            <a:off x="1466459" y="1307061"/>
            <a:ext cx="247537" cy="247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004FDDE-E468-92D2-4224-5DA7205FC3AA}"/>
              </a:ext>
            </a:extLst>
          </p:cNvPr>
          <p:cNvSpPr/>
          <p:nvPr/>
        </p:nvSpPr>
        <p:spPr bwMode="white">
          <a:xfrm>
            <a:off x="1475979" y="2174466"/>
            <a:ext cx="238016" cy="238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68E017D-BF2A-C54C-225F-CBC6F175FA04}"/>
              </a:ext>
            </a:extLst>
          </p:cNvPr>
          <p:cNvSpPr/>
          <p:nvPr/>
        </p:nvSpPr>
        <p:spPr bwMode="white">
          <a:xfrm>
            <a:off x="1466459" y="3470806"/>
            <a:ext cx="247537" cy="247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511F2EBA-30CF-10F3-363D-DAF1FD0420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6"/>
          <a:stretch/>
        </p:blipFill>
        <p:spPr>
          <a:xfrm>
            <a:off x="1079765" y="4233359"/>
            <a:ext cx="10702505" cy="21814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A3D0262-CAF6-5B34-3040-3E402F05657C}"/>
              </a:ext>
            </a:extLst>
          </p:cNvPr>
          <p:cNvSpPr/>
          <p:nvPr/>
        </p:nvSpPr>
        <p:spPr bwMode="white">
          <a:xfrm>
            <a:off x="1441550" y="4328618"/>
            <a:ext cx="247537" cy="247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B4C21CF-149E-1DAA-3D7F-34D6C44528EA}"/>
              </a:ext>
            </a:extLst>
          </p:cNvPr>
          <p:cNvSpPr/>
          <p:nvPr/>
        </p:nvSpPr>
        <p:spPr bwMode="white">
          <a:xfrm>
            <a:off x="1451070" y="5633676"/>
            <a:ext cx="238016" cy="238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45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B36E1EC-D4E3-82E2-9EF0-DC58E8D58B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30"/>
          <a:stretch/>
        </p:blipFill>
        <p:spPr>
          <a:xfrm>
            <a:off x="720000" y="1080000"/>
            <a:ext cx="10237810" cy="3676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3F19658-D67A-4773-BB0A-2FAABA415288}"/>
              </a:ext>
            </a:extLst>
          </p:cNvPr>
          <p:cNvSpPr/>
          <p:nvPr/>
        </p:nvSpPr>
        <p:spPr bwMode="white">
          <a:xfrm>
            <a:off x="3385785" y="2413480"/>
            <a:ext cx="1018710" cy="304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894D161-47C0-EE99-6E24-F69D49F6CA31}"/>
              </a:ext>
            </a:extLst>
          </p:cNvPr>
          <p:cNvSpPr/>
          <p:nvPr/>
        </p:nvSpPr>
        <p:spPr bwMode="white">
          <a:xfrm>
            <a:off x="5128066" y="2413480"/>
            <a:ext cx="1123438" cy="247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710C742-17B9-97FA-4CC8-C5CE1D459D4A}"/>
              </a:ext>
            </a:extLst>
          </p:cNvPr>
          <p:cNvSpPr/>
          <p:nvPr/>
        </p:nvSpPr>
        <p:spPr bwMode="white">
          <a:xfrm>
            <a:off x="3166809" y="4051756"/>
            <a:ext cx="666446" cy="247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CE17E1F-AD08-9342-12FB-DE47E2254398}"/>
              </a:ext>
            </a:extLst>
          </p:cNvPr>
          <p:cNvSpPr/>
          <p:nvPr/>
        </p:nvSpPr>
        <p:spPr bwMode="white">
          <a:xfrm>
            <a:off x="6375272" y="4051756"/>
            <a:ext cx="1104396" cy="304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88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37770E0-04EF-38EA-99E2-E84917901C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04"/>
          <a:stretch/>
        </p:blipFill>
        <p:spPr>
          <a:xfrm>
            <a:off x="630059" y="675266"/>
            <a:ext cx="9803095" cy="4951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4F15080-A87A-E702-0D5D-32F7CE8D3AFB}"/>
              </a:ext>
            </a:extLst>
          </p:cNvPr>
          <p:cNvSpPr/>
          <p:nvPr/>
        </p:nvSpPr>
        <p:spPr bwMode="white">
          <a:xfrm>
            <a:off x="3800439" y="1037081"/>
            <a:ext cx="809256" cy="447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2B48C15-0CD9-FDFA-44A8-5D2D2456C8B6}"/>
              </a:ext>
            </a:extLst>
          </p:cNvPr>
          <p:cNvSpPr/>
          <p:nvPr/>
        </p:nvSpPr>
        <p:spPr bwMode="white">
          <a:xfrm>
            <a:off x="5333265" y="1189423"/>
            <a:ext cx="856859" cy="295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16529C9-BC03-F996-AC33-AA9CA0C38353}"/>
              </a:ext>
            </a:extLst>
          </p:cNvPr>
          <p:cNvSpPr/>
          <p:nvPr/>
        </p:nvSpPr>
        <p:spPr bwMode="white">
          <a:xfrm>
            <a:off x="3962290" y="2817590"/>
            <a:ext cx="1047272" cy="304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47272C3-8F84-D4E9-414C-946BD2D3174B}"/>
              </a:ext>
            </a:extLst>
          </p:cNvPr>
          <p:cNvSpPr/>
          <p:nvPr/>
        </p:nvSpPr>
        <p:spPr bwMode="white">
          <a:xfrm>
            <a:off x="5742654" y="2683239"/>
            <a:ext cx="1018710" cy="381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72A0FCE-2C70-8A40-AB8D-EE62A78DC0AD}"/>
              </a:ext>
            </a:extLst>
          </p:cNvPr>
          <p:cNvSpPr/>
          <p:nvPr/>
        </p:nvSpPr>
        <p:spPr bwMode="white">
          <a:xfrm>
            <a:off x="4762025" y="4902785"/>
            <a:ext cx="695008" cy="247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AE571D6-7AB0-52B1-689C-CD447CBE74FB}"/>
              </a:ext>
            </a:extLst>
          </p:cNvPr>
          <p:cNvSpPr/>
          <p:nvPr/>
        </p:nvSpPr>
        <p:spPr bwMode="white">
          <a:xfrm>
            <a:off x="6532868" y="4902785"/>
            <a:ext cx="1313851" cy="247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663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AA93CF1-4E12-6942-F6F8-5D30FE38D9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27"/>
          <a:stretch/>
        </p:blipFill>
        <p:spPr>
          <a:xfrm>
            <a:off x="720000" y="1080000"/>
            <a:ext cx="8199148" cy="4862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8176E11-B4B7-0013-B027-0CF0A21D70FA}"/>
              </a:ext>
            </a:extLst>
          </p:cNvPr>
          <p:cNvSpPr/>
          <p:nvPr/>
        </p:nvSpPr>
        <p:spPr bwMode="white">
          <a:xfrm>
            <a:off x="1852958" y="2033511"/>
            <a:ext cx="2751471" cy="257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480199D-FD28-7E72-22E6-CA071C352FBD}"/>
              </a:ext>
            </a:extLst>
          </p:cNvPr>
          <p:cNvSpPr/>
          <p:nvPr/>
        </p:nvSpPr>
        <p:spPr bwMode="white">
          <a:xfrm>
            <a:off x="1862479" y="2901207"/>
            <a:ext cx="5855207" cy="305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CA131C8-233E-3839-55A5-2D4A15A78269}"/>
              </a:ext>
            </a:extLst>
          </p:cNvPr>
          <p:cNvSpPr/>
          <p:nvPr/>
        </p:nvSpPr>
        <p:spPr bwMode="white">
          <a:xfrm>
            <a:off x="1843438" y="3768903"/>
            <a:ext cx="4484231" cy="305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3FA5A89-C85F-7B51-75F5-7E55CD8B9A8D}"/>
              </a:ext>
            </a:extLst>
          </p:cNvPr>
          <p:cNvSpPr/>
          <p:nvPr/>
        </p:nvSpPr>
        <p:spPr bwMode="white">
          <a:xfrm>
            <a:off x="1852958" y="4607993"/>
            <a:ext cx="4807933" cy="324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38B3F9F-5B67-1C8E-0ED5-8185EA081DDB}"/>
              </a:ext>
            </a:extLst>
          </p:cNvPr>
          <p:cNvSpPr/>
          <p:nvPr/>
        </p:nvSpPr>
        <p:spPr bwMode="white">
          <a:xfrm>
            <a:off x="1843438" y="5475689"/>
            <a:ext cx="3217983" cy="295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63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7DE4B42-2B40-AD1F-4186-7A55DF8E69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01"/>
          <a:stretch/>
        </p:blipFill>
        <p:spPr>
          <a:xfrm>
            <a:off x="720000" y="1080000"/>
            <a:ext cx="10102898" cy="37151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4742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F917137-CD42-FAE0-4D16-5FE4E5CBDF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7"/>
          <a:stretch/>
        </p:blipFill>
        <p:spPr>
          <a:xfrm>
            <a:off x="720000" y="1080000"/>
            <a:ext cx="9398361" cy="36193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B718936-3C9D-BC1E-1671-82062BFAB537}"/>
              </a:ext>
            </a:extLst>
          </p:cNvPr>
          <p:cNvSpPr/>
          <p:nvPr/>
        </p:nvSpPr>
        <p:spPr bwMode="white">
          <a:xfrm>
            <a:off x="1300760" y="4365967"/>
            <a:ext cx="228495" cy="209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C007997-7893-1AC7-08EB-00ACBB07EDB9}"/>
              </a:ext>
            </a:extLst>
          </p:cNvPr>
          <p:cNvSpPr/>
          <p:nvPr/>
        </p:nvSpPr>
        <p:spPr bwMode="white">
          <a:xfrm>
            <a:off x="2652694" y="4365967"/>
            <a:ext cx="218975" cy="209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C199C5F-0F41-011E-D40A-BEF97219ED73}"/>
              </a:ext>
            </a:extLst>
          </p:cNvPr>
          <p:cNvSpPr/>
          <p:nvPr/>
        </p:nvSpPr>
        <p:spPr bwMode="white">
          <a:xfrm>
            <a:off x="3995107" y="4365967"/>
            <a:ext cx="199933" cy="209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2A73AAA-AECD-E813-83B7-92BD3A0B27BA}"/>
              </a:ext>
            </a:extLst>
          </p:cNvPr>
          <p:cNvSpPr/>
          <p:nvPr/>
        </p:nvSpPr>
        <p:spPr bwMode="white">
          <a:xfrm>
            <a:off x="5299438" y="4365967"/>
            <a:ext cx="266578" cy="209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24B8987-9DEA-6079-713F-2E1895D54BF5}"/>
              </a:ext>
            </a:extLst>
          </p:cNvPr>
          <p:cNvSpPr/>
          <p:nvPr/>
        </p:nvSpPr>
        <p:spPr bwMode="white">
          <a:xfrm>
            <a:off x="6670413" y="4356443"/>
            <a:ext cx="228495" cy="219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12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B756741-7A29-71A0-7354-2F9F07E1A0D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26" y="630295"/>
            <a:ext cx="11520000" cy="3157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DFB50FB-F836-B99F-247C-E3045ECF16A5}"/>
              </a:ext>
            </a:extLst>
          </p:cNvPr>
          <p:cNvSpPr/>
          <p:nvPr/>
        </p:nvSpPr>
        <p:spPr bwMode="white">
          <a:xfrm>
            <a:off x="1432019" y="2252051"/>
            <a:ext cx="218975" cy="209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607DDEF-6CD4-0E36-6C18-721882F4B3D5}"/>
              </a:ext>
            </a:extLst>
          </p:cNvPr>
          <p:cNvSpPr/>
          <p:nvPr/>
        </p:nvSpPr>
        <p:spPr bwMode="white">
          <a:xfrm>
            <a:off x="1403457" y="3034311"/>
            <a:ext cx="266578" cy="219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A442AE20-4A69-3F69-6356-B01F277C5E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75"/>
          <a:stretch/>
        </p:blipFill>
        <p:spPr>
          <a:xfrm>
            <a:off x="1124734" y="3826111"/>
            <a:ext cx="9668184" cy="26785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C71332A-43FD-7AD4-2AE8-F5BFBB255F24}"/>
              </a:ext>
            </a:extLst>
          </p:cNvPr>
          <p:cNvSpPr/>
          <p:nvPr/>
        </p:nvSpPr>
        <p:spPr bwMode="white">
          <a:xfrm>
            <a:off x="1448436" y="3854707"/>
            <a:ext cx="218975" cy="219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896E14E-493B-EF92-C946-01063C0EBD39}"/>
              </a:ext>
            </a:extLst>
          </p:cNvPr>
          <p:cNvSpPr/>
          <p:nvPr/>
        </p:nvSpPr>
        <p:spPr bwMode="white">
          <a:xfrm>
            <a:off x="1448436" y="4645884"/>
            <a:ext cx="218975" cy="209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88D81BE-6971-D342-DB82-3D2DB0A96561}"/>
              </a:ext>
            </a:extLst>
          </p:cNvPr>
          <p:cNvSpPr/>
          <p:nvPr/>
        </p:nvSpPr>
        <p:spPr bwMode="white">
          <a:xfrm>
            <a:off x="1438915" y="5427529"/>
            <a:ext cx="228495" cy="219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99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67B16FE-4AF7-DE8C-E545-88C3C3FD25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7" y="945089"/>
            <a:ext cx="11520000" cy="29616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6C44155-3240-7A65-A15D-4E22F58D1FA4}"/>
              </a:ext>
            </a:extLst>
          </p:cNvPr>
          <p:cNvSpPr/>
          <p:nvPr/>
        </p:nvSpPr>
        <p:spPr bwMode="white">
          <a:xfrm>
            <a:off x="1715006" y="2602096"/>
            <a:ext cx="9987173" cy="276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7114E4E-5C3D-D038-B73C-9620ECC6E43E}"/>
              </a:ext>
            </a:extLst>
          </p:cNvPr>
          <p:cNvSpPr/>
          <p:nvPr/>
        </p:nvSpPr>
        <p:spPr bwMode="white">
          <a:xfrm>
            <a:off x="1124725" y="2992541"/>
            <a:ext cx="10644099" cy="276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E2FE626-7697-B9F2-CDFB-FD078F644932}"/>
              </a:ext>
            </a:extLst>
          </p:cNvPr>
          <p:cNvSpPr/>
          <p:nvPr/>
        </p:nvSpPr>
        <p:spPr bwMode="white">
          <a:xfrm>
            <a:off x="1115205" y="3392508"/>
            <a:ext cx="6921520" cy="276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08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495" y="2338235"/>
            <a:ext cx="7059010" cy="2181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90383A9-6904-BEB5-229F-36B030DBE6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"/>
          <a:stretch/>
        </p:blipFill>
        <p:spPr>
          <a:xfrm>
            <a:off x="435187" y="750217"/>
            <a:ext cx="10417692" cy="5147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839FAEC-A0D0-CF22-8531-12C0A19AAA55}"/>
              </a:ext>
            </a:extLst>
          </p:cNvPr>
          <p:cNvSpPr/>
          <p:nvPr/>
        </p:nvSpPr>
        <p:spPr bwMode="white">
          <a:xfrm>
            <a:off x="1434856" y="2094371"/>
            <a:ext cx="247537" cy="266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8C72EFE-0DDA-4640-17D6-198C48547470}"/>
              </a:ext>
            </a:extLst>
          </p:cNvPr>
          <p:cNvSpPr/>
          <p:nvPr/>
        </p:nvSpPr>
        <p:spPr bwMode="white">
          <a:xfrm>
            <a:off x="1434856" y="4067704"/>
            <a:ext cx="247537" cy="266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E6CE004-2EE7-5203-D91F-80F91C0318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25"/>
          <a:stretch/>
        </p:blipFill>
        <p:spPr>
          <a:xfrm>
            <a:off x="705010" y="615304"/>
            <a:ext cx="101928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FB30211-F515-465C-7F74-F4B497D1F246}"/>
              </a:ext>
            </a:extLst>
          </p:cNvPr>
          <p:cNvSpPr/>
          <p:nvPr/>
        </p:nvSpPr>
        <p:spPr bwMode="white">
          <a:xfrm>
            <a:off x="1087593" y="746000"/>
            <a:ext cx="307933" cy="261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5BCDDFE-6859-5AE7-362C-6B922F24EFB3}"/>
              </a:ext>
            </a:extLst>
          </p:cNvPr>
          <p:cNvSpPr/>
          <p:nvPr/>
        </p:nvSpPr>
        <p:spPr bwMode="white">
          <a:xfrm>
            <a:off x="1124918" y="2678448"/>
            <a:ext cx="251945" cy="261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0F57505-0A31-FEAE-D488-802056673E3F}"/>
              </a:ext>
            </a:extLst>
          </p:cNvPr>
          <p:cNvSpPr/>
          <p:nvPr/>
        </p:nvSpPr>
        <p:spPr bwMode="white">
          <a:xfrm>
            <a:off x="1087593" y="4610895"/>
            <a:ext cx="307933" cy="261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87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67C0A53-D7F1-320B-33AE-99394A2DA92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16" y="615305"/>
            <a:ext cx="11520000" cy="56208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E869553-04F2-2DCF-C34A-20864AF60916}"/>
              </a:ext>
            </a:extLst>
          </p:cNvPr>
          <p:cNvSpPr/>
          <p:nvPr/>
        </p:nvSpPr>
        <p:spPr bwMode="white">
          <a:xfrm>
            <a:off x="1351802" y="1320295"/>
            <a:ext cx="314181" cy="266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4EA7E65-6865-DD04-FC40-5FFE78EC4511}"/>
              </a:ext>
            </a:extLst>
          </p:cNvPr>
          <p:cNvSpPr/>
          <p:nvPr/>
        </p:nvSpPr>
        <p:spPr bwMode="white">
          <a:xfrm>
            <a:off x="1389885" y="3816342"/>
            <a:ext cx="247537" cy="276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90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6BB4A0D-F15A-C2D6-9885-512E394144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91"/>
          <a:stretch/>
        </p:blipFill>
        <p:spPr>
          <a:xfrm>
            <a:off x="672000" y="420433"/>
            <a:ext cx="8813744" cy="40212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7945D94-64D3-0B33-8497-0D49A87EC46D}"/>
              </a:ext>
            </a:extLst>
          </p:cNvPr>
          <p:cNvSpPr/>
          <p:nvPr/>
        </p:nvSpPr>
        <p:spPr bwMode="white">
          <a:xfrm>
            <a:off x="995702" y="734888"/>
            <a:ext cx="218975" cy="219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02ABDDC-7A36-9A5E-51F9-DF500E9129FA}"/>
              </a:ext>
            </a:extLst>
          </p:cNvPr>
          <p:cNvSpPr/>
          <p:nvPr/>
        </p:nvSpPr>
        <p:spPr bwMode="white">
          <a:xfrm>
            <a:off x="967140" y="2631147"/>
            <a:ext cx="257057" cy="209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F6A88225-4F22-D90F-47A1-0E26D731A0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34"/>
          <a:stretch/>
        </p:blipFill>
        <p:spPr>
          <a:xfrm>
            <a:off x="672000" y="4441646"/>
            <a:ext cx="8981666" cy="1902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5711679-3E5E-3C23-336C-5C2EFFDD44E3}"/>
              </a:ext>
            </a:extLst>
          </p:cNvPr>
          <p:cNvSpPr/>
          <p:nvPr/>
        </p:nvSpPr>
        <p:spPr bwMode="white">
          <a:xfrm>
            <a:off x="995702" y="4518138"/>
            <a:ext cx="218975" cy="219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8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CF0DFE6-FEAC-A21F-A102-FDB208B5E62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46" y="900118"/>
            <a:ext cx="11520000" cy="3279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5849FE3-5022-F657-5321-07D6FC78DC73}"/>
              </a:ext>
            </a:extLst>
          </p:cNvPr>
          <p:cNvSpPr/>
          <p:nvPr/>
        </p:nvSpPr>
        <p:spPr bwMode="white">
          <a:xfrm>
            <a:off x="1078336" y="1376731"/>
            <a:ext cx="257057" cy="219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E586D63-6158-FC38-AEFB-CE743C352A11}"/>
              </a:ext>
            </a:extLst>
          </p:cNvPr>
          <p:cNvSpPr/>
          <p:nvPr/>
        </p:nvSpPr>
        <p:spPr bwMode="white">
          <a:xfrm>
            <a:off x="1106898" y="1786619"/>
            <a:ext cx="209454" cy="209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01509A0-4038-606B-3FD7-E4C971A9430F}"/>
              </a:ext>
            </a:extLst>
          </p:cNvPr>
          <p:cNvSpPr/>
          <p:nvPr/>
        </p:nvSpPr>
        <p:spPr bwMode="white">
          <a:xfrm>
            <a:off x="1106898" y="2606394"/>
            <a:ext cx="209454" cy="219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491D9A8-D6D5-BCCD-6AB0-2DD8B97F6840}"/>
              </a:ext>
            </a:extLst>
          </p:cNvPr>
          <p:cNvSpPr/>
          <p:nvPr/>
        </p:nvSpPr>
        <p:spPr bwMode="white">
          <a:xfrm>
            <a:off x="1097378" y="3016282"/>
            <a:ext cx="218975" cy="219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68BB0EA-6822-8E36-144B-A0B7EDFBCD8C}"/>
              </a:ext>
            </a:extLst>
          </p:cNvPr>
          <p:cNvSpPr/>
          <p:nvPr/>
        </p:nvSpPr>
        <p:spPr bwMode="white">
          <a:xfrm>
            <a:off x="1097378" y="3836057"/>
            <a:ext cx="218975" cy="219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449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974AFA8-FCEB-A95F-662A-67ECAC904AF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26" y="1080000"/>
            <a:ext cx="11520000" cy="2079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F274769-321A-F69A-80B3-0610011CEC0A}"/>
              </a:ext>
            </a:extLst>
          </p:cNvPr>
          <p:cNvSpPr/>
          <p:nvPr/>
        </p:nvSpPr>
        <p:spPr bwMode="white">
          <a:xfrm>
            <a:off x="6420845" y="1566521"/>
            <a:ext cx="618842" cy="2098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92FEBFC-C0F1-5449-1B0D-1CBC3C872054}"/>
              </a:ext>
            </a:extLst>
          </p:cNvPr>
          <p:cNvSpPr/>
          <p:nvPr/>
        </p:nvSpPr>
        <p:spPr bwMode="white">
          <a:xfrm>
            <a:off x="1355854" y="1967186"/>
            <a:ext cx="933024" cy="276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FF09B33-39D4-B73A-977B-76216308EB77}"/>
              </a:ext>
            </a:extLst>
          </p:cNvPr>
          <p:cNvSpPr/>
          <p:nvPr/>
        </p:nvSpPr>
        <p:spPr bwMode="white">
          <a:xfrm>
            <a:off x="3564647" y="2243835"/>
            <a:ext cx="913983" cy="410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1BF3F82-3FC2-1CA5-CA91-7944D12E53BF}"/>
              </a:ext>
            </a:extLst>
          </p:cNvPr>
          <p:cNvSpPr/>
          <p:nvPr/>
        </p:nvSpPr>
        <p:spPr bwMode="white">
          <a:xfrm>
            <a:off x="2441209" y="2797134"/>
            <a:ext cx="609322" cy="219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F0730CA-10F8-F085-2149-01A6DDB3858A}"/>
              </a:ext>
            </a:extLst>
          </p:cNvPr>
          <p:cNvSpPr/>
          <p:nvPr/>
        </p:nvSpPr>
        <p:spPr bwMode="white">
          <a:xfrm>
            <a:off x="7125374" y="2797134"/>
            <a:ext cx="371305" cy="219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86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D64F552-9AE5-4888-06F8-933EE94C28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2"/>
          <a:stretch/>
        </p:blipFill>
        <p:spPr>
          <a:xfrm>
            <a:off x="645049" y="810177"/>
            <a:ext cx="9997967" cy="3279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BFF42A2-9492-09DE-1CA3-F73A97E92C93}"/>
              </a:ext>
            </a:extLst>
          </p:cNvPr>
          <p:cNvSpPr/>
          <p:nvPr/>
        </p:nvSpPr>
        <p:spPr bwMode="white">
          <a:xfrm>
            <a:off x="2158834" y="1944516"/>
            <a:ext cx="942545" cy="409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E870497-C2F8-AAE5-B089-7B083D80B695}"/>
              </a:ext>
            </a:extLst>
          </p:cNvPr>
          <p:cNvSpPr/>
          <p:nvPr/>
        </p:nvSpPr>
        <p:spPr bwMode="white">
          <a:xfrm>
            <a:off x="5814768" y="2087501"/>
            <a:ext cx="913984" cy="266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A406E24-5A60-6BA3-A5F4-B3A4C94E5D22}"/>
              </a:ext>
            </a:extLst>
          </p:cNvPr>
          <p:cNvSpPr/>
          <p:nvPr/>
        </p:nvSpPr>
        <p:spPr bwMode="white">
          <a:xfrm>
            <a:off x="9318371" y="2087501"/>
            <a:ext cx="904462" cy="266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BC31914-9D31-3AC0-4B8F-8D215746B337}"/>
              </a:ext>
            </a:extLst>
          </p:cNvPr>
          <p:cNvSpPr/>
          <p:nvPr/>
        </p:nvSpPr>
        <p:spPr bwMode="white">
          <a:xfrm>
            <a:off x="2244520" y="2497388"/>
            <a:ext cx="761652" cy="266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61E0CC7-B8F7-67DE-4E71-03B9CCFFC1AF}"/>
              </a:ext>
            </a:extLst>
          </p:cNvPr>
          <p:cNvSpPr/>
          <p:nvPr/>
        </p:nvSpPr>
        <p:spPr bwMode="white">
          <a:xfrm>
            <a:off x="5690999" y="2449726"/>
            <a:ext cx="1113917" cy="314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784862E-7800-216B-936E-463A891B9840}"/>
              </a:ext>
            </a:extLst>
          </p:cNvPr>
          <p:cNvSpPr/>
          <p:nvPr/>
        </p:nvSpPr>
        <p:spPr bwMode="white">
          <a:xfrm>
            <a:off x="2396850" y="3317164"/>
            <a:ext cx="942545" cy="219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AC097D7-9C99-B9B9-3669-95D2AC5304AC}"/>
              </a:ext>
            </a:extLst>
          </p:cNvPr>
          <p:cNvSpPr/>
          <p:nvPr/>
        </p:nvSpPr>
        <p:spPr bwMode="white">
          <a:xfrm>
            <a:off x="5900453" y="3317164"/>
            <a:ext cx="1085355" cy="219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C6D6A44-556D-4C76-6A15-1BEAD2B82183}"/>
              </a:ext>
            </a:extLst>
          </p:cNvPr>
          <p:cNvSpPr/>
          <p:nvPr/>
        </p:nvSpPr>
        <p:spPr bwMode="white">
          <a:xfrm>
            <a:off x="9080354" y="3374357"/>
            <a:ext cx="647404" cy="219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7141AF0-3CDA-E08B-114E-903FAFAF961F}"/>
              </a:ext>
            </a:extLst>
          </p:cNvPr>
          <p:cNvSpPr/>
          <p:nvPr/>
        </p:nvSpPr>
        <p:spPr bwMode="white">
          <a:xfrm>
            <a:off x="2282602" y="3736584"/>
            <a:ext cx="466512" cy="219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5B12F04E-0760-8B61-48AD-76195C0D23E6}"/>
              </a:ext>
            </a:extLst>
          </p:cNvPr>
          <p:cNvSpPr/>
          <p:nvPr/>
        </p:nvSpPr>
        <p:spPr bwMode="white">
          <a:xfrm>
            <a:off x="5690999" y="3631728"/>
            <a:ext cx="733090" cy="324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img_16777215">
            <a:extLst>
              <a:ext uri="{FF2B5EF4-FFF2-40B4-BE49-F238E27FC236}">
                <a16:creationId xmlns:a16="http://schemas.microsoft.com/office/drawing/2014/main" id="{C16BFBE5-B3BC-F22D-A0F7-4DFCFABD40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3"/>
          <a:stretch/>
        </p:blipFill>
        <p:spPr>
          <a:xfrm>
            <a:off x="645049" y="4156003"/>
            <a:ext cx="9923016" cy="25456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2897FD77-8189-C464-D52D-A4A1AD90C526}"/>
              </a:ext>
            </a:extLst>
          </p:cNvPr>
          <p:cNvSpPr/>
          <p:nvPr/>
        </p:nvSpPr>
        <p:spPr bwMode="white">
          <a:xfrm>
            <a:off x="3796387" y="4623176"/>
            <a:ext cx="723570" cy="266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4B52D55F-0F11-3D98-A0D1-DE6AE7F3C936}"/>
              </a:ext>
            </a:extLst>
          </p:cNvPr>
          <p:cNvSpPr/>
          <p:nvPr/>
        </p:nvSpPr>
        <p:spPr bwMode="white">
          <a:xfrm>
            <a:off x="3577412" y="5033144"/>
            <a:ext cx="571239" cy="219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CFDF7DBC-A939-3F3E-79E2-5EA3E6E42A09}"/>
              </a:ext>
            </a:extLst>
          </p:cNvPr>
          <p:cNvSpPr/>
          <p:nvPr/>
        </p:nvSpPr>
        <p:spPr bwMode="white">
          <a:xfrm>
            <a:off x="2248524" y="5429459"/>
            <a:ext cx="509665" cy="232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5AE5328A-5F06-A65B-4F6D-01CD5C841359}"/>
              </a:ext>
            </a:extLst>
          </p:cNvPr>
          <p:cNvSpPr/>
          <p:nvPr/>
        </p:nvSpPr>
        <p:spPr bwMode="white">
          <a:xfrm>
            <a:off x="1635197" y="5862615"/>
            <a:ext cx="399867" cy="209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93D8185C-85A2-F31B-AA3F-26937A863A38}"/>
              </a:ext>
            </a:extLst>
          </p:cNvPr>
          <p:cNvSpPr/>
          <p:nvPr/>
        </p:nvSpPr>
        <p:spPr bwMode="white">
          <a:xfrm>
            <a:off x="4139131" y="6129570"/>
            <a:ext cx="492830" cy="397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209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5</cp:revision>
  <dcterms:created xsi:type="dcterms:W3CDTF">2023-07-10T09:12:00Z</dcterms:created>
  <dcterms:modified xsi:type="dcterms:W3CDTF">2023-07-20T06:21:59Z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