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80" r:id="rId5"/>
    <p:sldId id="278" r:id="rId6"/>
    <p:sldId id="277" r:id="rId7"/>
    <p:sldId id="276" r:id="rId8"/>
    <p:sldId id="274" r:id="rId9"/>
    <p:sldId id="273" r:id="rId10"/>
    <p:sldId id="272" r:id="rId11"/>
    <p:sldId id="270" r:id="rId12"/>
    <p:sldId id="268" r:id="rId13"/>
    <p:sldId id="267" r:id="rId14"/>
    <p:sldId id="265" r:id="rId15"/>
    <p:sldId id="263" r:id="rId16"/>
    <p:sldId id="262" r:id="rId17"/>
    <p:sldId id="261" r:id="rId18"/>
    <p:sldId id="260" r:id="rId19"/>
    <p:sldId id="258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2140" y="-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3DA175-FC1B-DB6F-72BD-D6758B726A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7" y="720236"/>
            <a:ext cx="11520000" cy="2451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98BC6B8-4A38-B66D-BEE0-6AEA9BBDAC85}"/>
              </a:ext>
            </a:extLst>
          </p:cNvPr>
          <p:cNvSpPr/>
          <p:nvPr/>
        </p:nvSpPr>
        <p:spPr bwMode="white">
          <a:xfrm>
            <a:off x="1770915" y="2322789"/>
            <a:ext cx="723570" cy="219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56001234-0A95-F88D-FD14-803B4BEA7F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2"/>
          <a:stretch/>
        </p:blipFill>
        <p:spPr>
          <a:xfrm>
            <a:off x="1034793" y="3171761"/>
            <a:ext cx="9967987" cy="29288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E81F4E7-31C1-4AD0-86F5-2C8D58E1C8A3}"/>
              </a:ext>
            </a:extLst>
          </p:cNvPr>
          <p:cNvSpPr/>
          <p:nvPr/>
        </p:nvSpPr>
        <p:spPr bwMode="white">
          <a:xfrm>
            <a:off x="1891652" y="3305322"/>
            <a:ext cx="761652" cy="219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28E1B38-9DEB-1538-F089-74680E9FA2D7}"/>
              </a:ext>
            </a:extLst>
          </p:cNvPr>
          <p:cNvSpPr/>
          <p:nvPr/>
        </p:nvSpPr>
        <p:spPr bwMode="white">
          <a:xfrm>
            <a:off x="1891652" y="4125771"/>
            <a:ext cx="628363" cy="267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FBE2C8C-86CD-C39B-B7F1-1D5AB5EBBA8A}"/>
              </a:ext>
            </a:extLst>
          </p:cNvPr>
          <p:cNvSpPr/>
          <p:nvPr/>
        </p:nvSpPr>
        <p:spPr bwMode="white">
          <a:xfrm>
            <a:off x="1891652" y="4946221"/>
            <a:ext cx="875900" cy="219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CF357AB-F898-BFD0-E931-4319A3957E18}"/>
              </a:ext>
            </a:extLst>
          </p:cNvPr>
          <p:cNvSpPr/>
          <p:nvPr/>
        </p:nvSpPr>
        <p:spPr bwMode="white">
          <a:xfrm>
            <a:off x="1891652" y="5776210"/>
            <a:ext cx="628363" cy="219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70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C269A1-6B64-AF33-C1FA-C5ED351965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7" y="720236"/>
            <a:ext cx="11520000" cy="3245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0C86461-5B5F-E63B-6717-40DC1CC25FF4}"/>
              </a:ext>
            </a:extLst>
          </p:cNvPr>
          <p:cNvSpPr/>
          <p:nvPr/>
        </p:nvSpPr>
        <p:spPr bwMode="white">
          <a:xfrm>
            <a:off x="1151869" y="1216615"/>
            <a:ext cx="228495" cy="219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E2B81D7-5893-5C80-E903-972DACE342B2}"/>
              </a:ext>
            </a:extLst>
          </p:cNvPr>
          <p:cNvSpPr/>
          <p:nvPr/>
        </p:nvSpPr>
        <p:spPr bwMode="white">
          <a:xfrm>
            <a:off x="1161390" y="2037551"/>
            <a:ext cx="218975" cy="219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50DCBAB-CC51-012B-052A-7CB48979930A}"/>
              </a:ext>
            </a:extLst>
          </p:cNvPr>
          <p:cNvSpPr/>
          <p:nvPr/>
        </p:nvSpPr>
        <p:spPr bwMode="white">
          <a:xfrm>
            <a:off x="1161390" y="2858486"/>
            <a:ext cx="218975" cy="219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0EE0A146-7197-F8A4-F878-4041C74A9F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40"/>
          <a:stretch/>
        </p:blipFill>
        <p:spPr>
          <a:xfrm>
            <a:off x="809942" y="3965795"/>
            <a:ext cx="10282779" cy="2082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2BDD993-93D6-CABA-EE1D-3CCF107086BB}"/>
              </a:ext>
            </a:extLst>
          </p:cNvPr>
          <p:cNvSpPr/>
          <p:nvPr/>
        </p:nvSpPr>
        <p:spPr bwMode="white">
          <a:xfrm>
            <a:off x="1124123" y="4089993"/>
            <a:ext cx="228495" cy="219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D2FC6DC-EBA4-D680-8679-8C8E002EDCFC}"/>
              </a:ext>
            </a:extLst>
          </p:cNvPr>
          <p:cNvSpPr/>
          <p:nvPr/>
        </p:nvSpPr>
        <p:spPr bwMode="white">
          <a:xfrm>
            <a:off x="1133644" y="5331977"/>
            <a:ext cx="218975" cy="210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30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99EBCA-868A-2E99-CDC5-08118AFF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>
          <a:xfrm>
            <a:off x="720000" y="1080000"/>
            <a:ext cx="10252800" cy="2516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6611BEB-8D2E-E152-5C33-EC285F8F7950}"/>
              </a:ext>
            </a:extLst>
          </p:cNvPr>
          <p:cNvSpPr/>
          <p:nvPr/>
        </p:nvSpPr>
        <p:spPr bwMode="white">
          <a:xfrm>
            <a:off x="3062082" y="1594761"/>
            <a:ext cx="504595" cy="257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F0AF58A-1B21-E390-E6E7-7AA90D947898}"/>
              </a:ext>
            </a:extLst>
          </p:cNvPr>
          <p:cNvSpPr/>
          <p:nvPr/>
        </p:nvSpPr>
        <p:spPr bwMode="white">
          <a:xfrm>
            <a:off x="4871008" y="2004663"/>
            <a:ext cx="723570" cy="266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92E916C-A967-11F3-F768-027878F94DF7}"/>
              </a:ext>
            </a:extLst>
          </p:cNvPr>
          <p:cNvSpPr/>
          <p:nvPr/>
        </p:nvSpPr>
        <p:spPr bwMode="white">
          <a:xfrm>
            <a:off x="4642512" y="2381250"/>
            <a:ext cx="733090" cy="252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006FACA-BFFB-6FD1-F2F5-B677939ADC63}"/>
              </a:ext>
            </a:extLst>
          </p:cNvPr>
          <p:cNvSpPr/>
          <p:nvPr/>
        </p:nvSpPr>
        <p:spPr bwMode="white">
          <a:xfrm>
            <a:off x="4309289" y="2824468"/>
            <a:ext cx="561719" cy="276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3CE4576-E646-778C-4E0F-F7F951428E83}"/>
              </a:ext>
            </a:extLst>
          </p:cNvPr>
          <p:cNvSpPr/>
          <p:nvPr/>
        </p:nvSpPr>
        <p:spPr bwMode="white">
          <a:xfrm>
            <a:off x="3128727" y="3243903"/>
            <a:ext cx="1494743" cy="219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57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76B265-46CB-D1E7-0895-C0C6AF3C83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59"/>
          <a:stretch/>
        </p:blipFill>
        <p:spPr>
          <a:xfrm>
            <a:off x="720000" y="1080000"/>
            <a:ext cx="9128538" cy="2885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E6955C8-7BD8-82C7-131C-102B7C1058E4}"/>
              </a:ext>
            </a:extLst>
          </p:cNvPr>
          <p:cNvSpPr/>
          <p:nvPr/>
        </p:nvSpPr>
        <p:spPr bwMode="white">
          <a:xfrm>
            <a:off x="1710148" y="1937056"/>
            <a:ext cx="4227173" cy="285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639F345-E352-2EC6-601E-235A40942FD2}"/>
              </a:ext>
            </a:extLst>
          </p:cNvPr>
          <p:cNvSpPr/>
          <p:nvPr/>
        </p:nvSpPr>
        <p:spPr bwMode="white">
          <a:xfrm>
            <a:off x="1719669" y="2775067"/>
            <a:ext cx="4788892" cy="276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AC6BEB5-0C00-8EE7-FF71-8C128372763F}"/>
              </a:ext>
            </a:extLst>
          </p:cNvPr>
          <p:cNvSpPr/>
          <p:nvPr/>
        </p:nvSpPr>
        <p:spPr bwMode="white">
          <a:xfrm>
            <a:off x="1719669" y="3584509"/>
            <a:ext cx="3332231" cy="276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604979CF-1B97-DB47-A754-AF590EE9C9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86"/>
          <a:stretch/>
        </p:blipFill>
        <p:spPr>
          <a:xfrm>
            <a:off x="1184695" y="4123004"/>
            <a:ext cx="9563253" cy="16488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891C4D7-6E7E-C340-4B5A-8EE482942533}"/>
              </a:ext>
            </a:extLst>
          </p:cNvPr>
          <p:cNvSpPr/>
          <p:nvPr/>
        </p:nvSpPr>
        <p:spPr bwMode="white">
          <a:xfrm>
            <a:off x="1746414" y="4580478"/>
            <a:ext cx="5874247" cy="266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F7B52EF-D1AF-A74B-2A69-66D8C265B84F}"/>
              </a:ext>
            </a:extLst>
          </p:cNvPr>
          <p:cNvSpPr/>
          <p:nvPr/>
        </p:nvSpPr>
        <p:spPr bwMode="white">
          <a:xfrm>
            <a:off x="1765455" y="5400119"/>
            <a:ext cx="5084033" cy="276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29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D0B671-0B0A-6D1D-5D5E-0626D50555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5"/>
          <a:stretch/>
        </p:blipFill>
        <p:spPr>
          <a:xfrm>
            <a:off x="720000" y="1080000"/>
            <a:ext cx="9698164" cy="1713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87BF2A9F-EBC2-328E-3968-06ADED3127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94"/>
          <a:stretch/>
        </p:blipFill>
        <p:spPr>
          <a:xfrm>
            <a:off x="1124735" y="2793898"/>
            <a:ext cx="9758124" cy="3254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410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F8A74C-B7B9-4416-CFA7-5A0E587F8C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9"/>
          <a:stretch/>
        </p:blipFill>
        <p:spPr>
          <a:xfrm>
            <a:off x="720000" y="1080000"/>
            <a:ext cx="9173508" cy="3275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DD3FF19-B845-BBFA-7BDD-58B7A4AFE32E}"/>
              </a:ext>
            </a:extLst>
          </p:cNvPr>
          <p:cNvSpPr/>
          <p:nvPr/>
        </p:nvSpPr>
        <p:spPr bwMode="white">
          <a:xfrm>
            <a:off x="1281719" y="3946440"/>
            <a:ext cx="228495" cy="228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E001A87-3B98-E3E9-5774-FAB349FC5751}"/>
              </a:ext>
            </a:extLst>
          </p:cNvPr>
          <p:cNvSpPr/>
          <p:nvPr/>
        </p:nvSpPr>
        <p:spPr bwMode="white">
          <a:xfrm>
            <a:off x="2614611" y="3955963"/>
            <a:ext cx="238016" cy="209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F45DDB5-D9B3-31D2-7000-BDE16CDD4112}"/>
              </a:ext>
            </a:extLst>
          </p:cNvPr>
          <p:cNvSpPr/>
          <p:nvPr/>
        </p:nvSpPr>
        <p:spPr bwMode="white">
          <a:xfrm>
            <a:off x="3966545" y="3955963"/>
            <a:ext cx="199933" cy="209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DCA402D-A30F-153D-F5AA-2AB928CBD26F}"/>
              </a:ext>
            </a:extLst>
          </p:cNvPr>
          <p:cNvSpPr/>
          <p:nvPr/>
        </p:nvSpPr>
        <p:spPr bwMode="white">
          <a:xfrm>
            <a:off x="5270876" y="3955963"/>
            <a:ext cx="266578" cy="209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784D27C-E77D-92C1-6D79-5ED8797B9FEE}"/>
              </a:ext>
            </a:extLst>
          </p:cNvPr>
          <p:cNvSpPr/>
          <p:nvPr/>
        </p:nvSpPr>
        <p:spPr bwMode="white">
          <a:xfrm>
            <a:off x="6651371" y="3955963"/>
            <a:ext cx="209454" cy="209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51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DCD9599-A633-5BFD-A2DE-71A74F9E56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6" y="735226"/>
            <a:ext cx="11520000" cy="3540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6679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C2536B3-4F27-0576-FB57-2C350DE46B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6"/>
          <a:stretch/>
        </p:blipFill>
        <p:spPr>
          <a:xfrm>
            <a:off x="720000" y="1080000"/>
            <a:ext cx="9533272" cy="2286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64021C7-BEBC-7457-A085-2B9521FBF01E}"/>
              </a:ext>
            </a:extLst>
          </p:cNvPr>
          <p:cNvSpPr/>
          <p:nvPr/>
        </p:nvSpPr>
        <p:spPr bwMode="white">
          <a:xfrm>
            <a:off x="1062743" y="1222915"/>
            <a:ext cx="190413" cy="209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7AD0D2B-A181-0EFE-F1EE-949BF1EED4D3}"/>
              </a:ext>
            </a:extLst>
          </p:cNvPr>
          <p:cNvSpPr/>
          <p:nvPr/>
        </p:nvSpPr>
        <p:spPr bwMode="white">
          <a:xfrm>
            <a:off x="1034181" y="1680244"/>
            <a:ext cx="228495" cy="209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6118DE9-C457-F559-A90E-693EA4048A6B}"/>
              </a:ext>
            </a:extLst>
          </p:cNvPr>
          <p:cNvSpPr/>
          <p:nvPr/>
        </p:nvSpPr>
        <p:spPr bwMode="white">
          <a:xfrm>
            <a:off x="1062743" y="2128045"/>
            <a:ext cx="190413" cy="219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E0EC918-F4FD-F601-A376-06AB20A56AD4}"/>
              </a:ext>
            </a:extLst>
          </p:cNvPr>
          <p:cNvSpPr/>
          <p:nvPr/>
        </p:nvSpPr>
        <p:spPr bwMode="white">
          <a:xfrm>
            <a:off x="1034181" y="2585374"/>
            <a:ext cx="228495" cy="209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AC5A6AA-DB99-F5B5-69FE-D01538BFACA3}"/>
              </a:ext>
            </a:extLst>
          </p:cNvPr>
          <p:cNvSpPr/>
          <p:nvPr/>
        </p:nvSpPr>
        <p:spPr bwMode="white">
          <a:xfrm>
            <a:off x="1062743" y="3042702"/>
            <a:ext cx="190413" cy="209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73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116FAC-2275-013E-35B9-6AF2B3031B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6" y="780196"/>
            <a:ext cx="11520000" cy="4165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A900AA7-497A-7197-C430-3832A3AD69C2}"/>
              </a:ext>
            </a:extLst>
          </p:cNvPr>
          <p:cNvSpPr/>
          <p:nvPr/>
        </p:nvSpPr>
        <p:spPr bwMode="white">
          <a:xfrm>
            <a:off x="1621014" y="2715164"/>
            <a:ext cx="10025256" cy="266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C5C0182-0CC1-C13A-13AD-F51EAB157275}"/>
              </a:ext>
            </a:extLst>
          </p:cNvPr>
          <p:cNvSpPr/>
          <p:nvPr/>
        </p:nvSpPr>
        <p:spPr bwMode="white">
          <a:xfrm>
            <a:off x="1040254" y="3163161"/>
            <a:ext cx="10586975" cy="276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40A8F45-512A-BDC4-03A1-8E7A904F39C9}"/>
              </a:ext>
            </a:extLst>
          </p:cNvPr>
          <p:cNvSpPr/>
          <p:nvPr/>
        </p:nvSpPr>
        <p:spPr bwMode="white">
          <a:xfrm>
            <a:off x="1049774" y="3620690"/>
            <a:ext cx="10596495" cy="266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AAA36FB-3501-D73E-BC69-0C1E22C71B69}"/>
              </a:ext>
            </a:extLst>
          </p:cNvPr>
          <p:cNvSpPr/>
          <p:nvPr/>
        </p:nvSpPr>
        <p:spPr bwMode="white">
          <a:xfrm>
            <a:off x="1049774" y="4068688"/>
            <a:ext cx="10596495" cy="285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3632726-F7C1-2232-6CD8-2D678F9DC44D}"/>
              </a:ext>
            </a:extLst>
          </p:cNvPr>
          <p:cNvSpPr/>
          <p:nvPr/>
        </p:nvSpPr>
        <p:spPr bwMode="white">
          <a:xfrm>
            <a:off x="1040254" y="4535749"/>
            <a:ext cx="5702876" cy="266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65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021" y="2514472"/>
            <a:ext cx="6677957" cy="1829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095E9A-7F8E-C616-3EB3-8D29A9F8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20"/>
          <a:stretch/>
        </p:blipFill>
        <p:spPr>
          <a:xfrm>
            <a:off x="540118" y="825167"/>
            <a:ext cx="10192839" cy="4662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0397F45-F7DD-507A-3E0D-B88790C72F5A}"/>
              </a:ext>
            </a:extLst>
          </p:cNvPr>
          <p:cNvSpPr/>
          <p:nvPr/>
        </p:nvSpPr>
        <p:spPr bwMode="white">
          <a:xfrm>
            <a:off x="1387456" y="2102762"/>
            <a:ext cx="285619" cy="238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53AA84F-CCAC-B0A4-C156-4949B58170CF}"/>
              </a:ext>
            </a:extLst>
          </p:cNvPr>
          <p:cNvSpPr/>
          <p:nvPr/>
        </p:nvSpPr>
        <p:spPr bwMode="white">
          <a:xfrm>
            <a:off x="1387456" y="3876141"/>
            <a:ext cx="285619" cy="238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4F7633-EDEF-BCD9-87A6-6FDBC3841D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93"/>
          <a:stretch/>
        </p:blipFill>
        <p:spPr>
          <a:xfrm>
            <a:off x="675030" y="855147"/>
            <a:ext cx="8663843" cy="3576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6A6BDFA-C566-B8CD-8029-FAFCD6AA02DE}"/>
              </a:ext>
            </a:extLst>
          </p:cNvPr>
          <p:cNvSpPr/>
          <p:nvPr/>
        </p:nvSpPr>
        <p:spPr bwMode="white">
          <a:xfrm>
            <a:off x="1017773" y="1007760"/>
            <a:ext cx="285619" cy="247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7147837-9FDA-5DD3-542F-BD8EEDA793C3}"/>
              </a:ext>
            </a:extLst>
          </p:cNvPr>
          <p:cNvSpPr/>
          <p:nvPr/>
        </p:nvSpPr>
        <p:spPr bwMode="white">
          <a:xfrm>
            <a:off x="1046335" y="2781889"/>
            <a:ext cx="238016" cy="238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32DD8DE9-6862-B94F-E693-D93269E2E7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23"/>
          <a:stretch/>
        </p:blipFill>
        <p:spPr>
          <a:xfrm>
            <a:off x="675030" y="4432020"/>
            <a:ext cx="9893036" cy="1726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0803E42-4959-29F7-86D5-C127A565A257}"/>
              </a:ext>
            </a:extLst>
          </p:cNvPr>
          <p:cNvSpPr/>
          <p:nvPr/>
        </p:nvSpPr>
        <p:spPr bwMode="white">
          <a:xfrm>
            <a:off x="1046335" y="4556041"/>
            <a:ext cx="238016" cy="238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61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49EB27-1D96-5D4F-4A02-D49D880B5E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6" y="780197"/>
            <a:ext cx="11520000" cy="4859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DFFF443-B819-797E-EBB0-4D33CB7A3955}"/>
              </a:ext>
            </a:extLst>
          </p:cNvPr>
          <p:cNvSpPr/>
          <p:nvPr/>
        </p:nvSpPr>
        <p:spPr bwMode="white">
          <a:xfrm>
            <a:off x="1211626" y="1466260"/>
            <a:ext cx="247537" cy="247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D3C12D1-DE07-C5D8-9A35-A33ACAB666CB}"/>
              </a:ext>
            </a:extLst>
          </p:cNvPr>
          <p:cNvSpPr/>
          <p:nvPr/>
        </p:nvSpPr>
        <p:spPr bwMode="white">
          <a:xfrm>
            <a:off x="1221146" y="2533469"/>
            <a:ext cx="238016" cy="238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B7C7E41-2AF7-BBB5-FEDB-F93E58DC347D}"/>
              </a:ext>
            </a:extLst>
          </p:cNvPr>
          <p:cNvSpPr/>
          <p:nvPr/>
        </p:nvSpPr>
        <p:spPr bwMode="white">
          <a:xfrm>
            <a:off x="1192584" y="4124755"/>
            <a:ext cx="285619" cy="247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75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7F3056-DD60-8AC9-DCD6-04632BCCC6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51"/>
          <a:stretch/>
        </p:blipFill>
        <p:spPr>
          <a:xfrm>
            <a:off x="705010" y="962287"/>
            <a:ext cx="10657534" cy="1955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5444D88-6F0B-6D72-734B-C03B8B07B3C3}"/>
              </a:ext>
            </a:extLst>
          </p:cNvPr>
          <p:cNvSpPr/>
          <p:nvPr/>
        </p:nvSpPr>
        <p:spPr bwMode="white">
          <a:xfrm>
            <a:off x="1015140" y="962288"/>
            <a:ext cx="266578" cy="451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8540F22-FEEA-81EB-FDF5-263C81B8E290}"/>
              </a:ext>
            </a:extLst>
          </p:cNvPr>
          <p:cNvSpPr/>
          <p:nvPr/>
        </p:nvSpPr>
        <p:spPr bwMode="white">
          <a:xfrm>
            <a:off x="1015140" y="2053653"/>
            <a:ext cx="266578" cy="303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4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0A74A8-CF5A-6B32-218C-9DD4BA5C37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"/>
          <a:stretch/>
        </p:blipFill>
        <p:spPr>
          <a:xfrm>
            <a:off x="720000" y="825167"/>
            <a:ext cx="10417692" cy="3319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750E0E5-4AC2-DD2C-8FA2-8C3E24E8C2B4}"/>
              </a:ext>
            </a:extLst>
          </p:cNvPr>
          <p:cNvSpPr/>
          <p:nvPr/>
        </p:nvSpPr>
        <p:spPr bwMode="white">
          <a:xfrm>
            <a:off x="1453090" y="1464231"/>
            <a:ext cx="266578" cy="209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573B6F4-0246-E5E0-414A-C9070C9088D8}"/>
              </a:ext>
            </a:extLst>
          </p:cNvPr>
          <p:cNvSpPr/>
          <p:nvPr/>
        </p:nvSpPr>
        <p:spPr bwMode="white">
          <a:xfrm>
            <a:off x="1481652" y="2398983"/>
            <a:ext cx="218975" cy="219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BFCF747-BFF0-51D9-1EA0-219B4BBA7E7D}"/>
              </a:ext>
            </a:extLst>
          </p:cNvPr>
          <p:cNvSpPr/>
          <p:nvPr/>
        </p:nvSpPr>
        <p:spPr bwMode="white">
          <a:xfrm>
            <a:off x="1481652" y="3352811"/>
            <a:ext cx="218975" cy="209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B004CA64-EA69-AB7B-AE34-099B4F48AA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>
          <a:xfrm>
            <a:off x="1199685" y="4139684"/>
            <a:ext cx="10252800" cy="1930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3F46588-6093-8CF2-4D78-D953BB0CF786}"/>
              </a:ext>
            </a:extLst>
          </p:cNvPr>
          <p:cNvSpPr/>
          <p:nvPr/>
        </p:nvSpPr>
        <p:spPr bwMode="white">
          <a:xfrm>
            <a:off x="1494825" y="4283063"/>
            <a:ext cx="266578" cy="210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5B61C12-8926-E511-D542-4C179D63CBDD}"/>
              </a:ext>
            </a:extLst>
          </p:cNvPr>
          <p:cNvSpPr/>
          <p:nvPr/>
        </p:nvSpPr>
        <p:spPr bwMode="white">
          <a:xfrm>
            <a:off x="1494825" y="5229370"/>
            <a:ext cx="266578" cy="210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71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A2579F-2B9E-24D3-F154-0DFEC76D66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7" y="900118"/>
            <a:ext cx="11520000" cy="4122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B1BA2DE-4DB3-1CAC-2460-9C07A04ED03B}"/>
              </a:ext>
            </a:extLst>
          </p:cNvPr>
          <p:cNvSpPr/>
          <p:nvPr/>
        </p:nvSpPr>
        <p:spPr bwMode="white">
          <a:xfrm>
            <a:off x="6282290" y="2197795"/>
            <a:ext cx="1647074" cy="219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40BC341-7CF7-B42B-E732-EA04D64ACE6A}"/>
              </a:ext>
            </a:extLst>
          </p:cNvPr>
          <p:cNvSpPr/>
          <p:nvPr/>
        </p:nvSpPr>
        <p:spPr bwMode="white">
          <a:xfrm>
            <a:off x="3178555" y="2713220"/>
            <a:ext cx="923504" cy="286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E08CDE3-0585-926E-6435-000FD01145F0}"/>
              </a:ext>
            </a:extLst>
          </p:cNvPr>
          <p:cNvSpPr/>
          <p:nvPr/>
        </p:nvSpPr>
        <p:spPr bwMode="white">
          <a:xfrm>
            <a:off x="9424109" y="3361888"/>
            <a:ext cx="1599470" cy="257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ABB78EB-174B-4206-FB01-CBD56F856558}"/>
              </a:ext>
            </a:extLst>
          </p:cNvPr>
          <p:cNvSpPr/>
          <p:nvPr/>
        </p:nvSpPr>
        <p:spPr bwMode="white">
          <a:xfrm>
            <a:off x="6129960" y="3943934"/>
            <a:ext cx="1409057" cy="219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D4D00BA-14D4-1EA6-50E7-00F17D247EFA}"/>
              </a:ext>
            </a:extLst>
          </p:cNvPr>
          <p:cNvSpPr/>
          <p:nvPr/>
        </p:nvSpPr>
        <p:spPr bwMode="white">
          <a:xfrm>
            <a:off x="9557398" y="4545064"/>
            <a:ext cx="1323371" cy="190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56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00B83B-7628-1627-4E78-F550E695F5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51"/>
          <a:stretch/>
        </p:blipFill>
        <p:spPr>
          <a:xfrm>
            <a:off x="720000" y="1080000"/>
            <a:ext cx="10027948" cy="3275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3DBC932-A997-711A-D655-00353504BC49}"/>
              </a:ext>
            </a:extLst>
          </p:cNvPr>
          <p:cNvSpPr/>
          <p:nvPr/>
        </p:nvSpPr>
        <p:spPr bwMode="white">
          <a:xfrm>
            <a:off x="1462611" y="2146582"/>
            <a:ext cx="257057" cy="209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90A44C7-EEEF-DA16-8F09-03966217C546}"/>
              </a:ext>
            </a:extLst>
          </p:cNvPr>
          <p:cNvSpPr/>
          <p:nvPr/>
        </p:nvSpPr>
        <p:spPr bwMode="white">
          <a:xfrm>
            <a:off x="2465459" y="2203721"/>
            <a:ext cx="158671" cy="161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2ABDCA8-4198-1A7B-CB01-A48A62E59C64}"/>
              </a:ext>
            </a:extLst>
          </p:cNvPr>
          <p:cNvSpPr/>
          <p:nvPr/>
        </p:nvSpPr>
        <p:spPr bwMode="white">
          <a:xfrm>
            <a:off x="1491173" y="2622735"/>
            <a:ext cx="209454" cy="209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68B4A58-0488-C467-98BB-8B8055FE62CD}"/>
              </a:ext>
            </a:extLst>
          </p:cNvPr>
          <p:cNvSpPr/>
          <p:nvPr/>
        </p:nvSpPr>
        <p:spPr bwMode="white">
          <a:xfrm>
            <a:off x="2443239" y="2670350"/>
            <a:ext cx="199933" cy="161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D633FA7-CFE8-ECD7-3F3F-BC0888DFF61B}"/>
              </a:ext>
            </a:extLst>
          </p:cNvPr>
          <p:cNvSpPr/>
          <p:nvPr/>
        </p:nvSpPr>
        <p:spPr bwMode="white">
          <a:xfrm>
            <a:off x="1491173" y="3089365"/>
            <a:ext cx="209454" cy="219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63498E5-E6F1-D26F-E381-08F0D89C11AB}"/>
              </a:ext>
            </a:extLst>
          </p:cNvPr>
          <p:cNvSpPr/>
          <p:nvPr/>
        </p:nvSpPr>
        <p:spPr bwMode="white">
          <a:xfrm>
            <a:off x="2414677" y="3146503"/>
            <a:ext cx="209454" cy="161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84C3E37-AA88-E9EB-63CE-AC4708979734}"/>
              </a:ext>
            </a:extLst>
          </p:cNvPr>
          <p:cNvSpPr/>
          <p:nvPr/>
        </p:nvSpPr>
        <p:spPr bwMode="white">
          <a:xfrm>
            <a:off x="1462611" y="3555995"/>
            <a:ext cx="257057" cy="219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EB07F65-3A15-BB47-6E78-CC630255A55A}"/>
              </a:ext>
            </a:extLst>
          </p:cNvPr>
          <p:cNvSpPr/>
          <p:nvPr/>
        </p:nvSpPr>
        <p:spPr bwMode="white">
          <a:xfrm>
            <a:off x="2700297" y="3555995"/>
            <a:ext cx="88623" cy="219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7EFA7D2-F3CB-49A0-B6E8-3EE125ADD799}"/>
              </a:ext>
            </a:extLst>
          </p:cNvPr>
          <p:cNvSpPr/>
          <p:nvPr/>
        </p:nvSpPr>
        <p:spPr bwMode="white">
          <a:xfrm>
            <a:off x="1462611" y="4032148"/>
            <a:ext cx="257057" cy="209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687F8E7-FDE8-8D69-81D2-788041299A58}"/>
              </a:ext>
            </a:extLst>
          </p:cNvPr>
          <p:cNvSpPr/>
          <p:nvPr/>
        </p:nvSpPr>
        <p:spPr bwMode="white">
          <a:xfrm>
            <a:off x="2386115" y="4089286"/>
            <a:ext cx="218975" cy="161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53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5</cp:revision>
  <dcterms:created xsi:type="dcterms:W3CDTF">2023-07-10T09:12:00Z</dcterms:created>
  <dcterms:modified xsi:type="dcterms:W3CDTF">2023-07-20T06:04:39Z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