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6" r:id="rId5"/>
    <p:sldId id="275" r:id="rId6"/>
    <p:sldId id="274" r:id="rId7"/>
    <p:sldId id="273" r:id="rId8"/>
    <p:sldId id="272" r:id="rId9"/>
    <p:sldId id="271" r:id="rId10"/>
    <p:sldId id="270" r:id="rId11"/>
    <p:sldId id="269" r:id="rId12"/>
    <p:sldId id="268" r:id="rId13"/>
    <p:sldId id="266" r:id="rId14"/>
    <p:sldId id="265" r:id="rId15"/>
    <p:sldId id="264" r:id="rId16"/>
    <p:sldId id="262" r:id="rId17"/>
    <p:sldId id="260" r:id="rId18"/>
    <p:sldId id="258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7FF1E7D-3BF4-C11C-6E99-9FB884328A5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26" y="855148"/>
            <a:ext cx="11520000" cy="460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1CC4AB4-B461-6489-09D8-D1DDB5BD1F12}"/>
              </a:ext>
            </a:extLst>
          </p:cNvPr>
          <p:cNvSpPr/>
          <p:nvPr/>
        </p:nvSpPr>
        <p:spPr bwMode="white">
          <a:xfrm>
            <a:off x="1232085" y="1988106"/>
            <a:ext cx="257057" cy="238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A1F8D88-97E5-E7AD-73B4-CDB17CA94138}"/>
              </a:ext>
            </a:extLst>
          </p:cNvPr>
          <p:cNvSpPr/>
          <p:nvPr/>
        </p:nvSpPr>
        <p:spPr bwMode="white">
          <a:xfrm>
            <a:off x="1251126" y="2692635"/>
            <a:ext cx="218975" cy="238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CD9A3EE-0912-BC03-D052-E1EBB9076BC3}"/>
              </a:ext>
            </a:extLst>
          </p:cNvPr>
          <p:cNvSpPr/>
          <p:nvPr/>
        </p:nvSpPr>
        <p:spPr bwMode="white">
          <a:xfrm>
            <a:off x="1213044" y="3397164"/>
            <a:ext cx="285619" cy="238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B0E0235-AA25-7377-A66B-8CD4A3084DB1}"/>
              </a:ext>
            </a:extLst>
          </p:cNvPr>
          <p:cNvSpPr/>
          <p:nvPr/>
        </p:nvSpPr>
        <p:spPr bwMode="white">
          <a:xfrm>
            <a:off x="1241606" y="4111214"/>
            <a:ext cx="238016" cy="228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BC2C411-CBB1-EB1E-85A1-C154A3026EE7}"/>
              </a:ext>
            </a:extLst>
          </p:cNvPr>
          <p:cNvSpPr/>
          <p:nvPr/>
        </p:nvSpPr>
        <p:spPr bwMode="white">
          <a:xfrm>
            <a:off x="1232085" y="4806222"/>
            <a:ext cx="247537" cy="247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45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277B13C-A2FB-37CA-9865-7B54F0B76B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6"/>
          <a:stretch/>
        </p:blipFill>
        <p:spPr>
          <a:xfrm>
            <a:off x="555108" y="810178"/>
            <a:ext cx="10762466" cy="4826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7555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177B3C-15AC-D433-9F0E-FD5FEE5A65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86"/>
          <a:stretch/>
        </p:blipFill>
        <p:spPr>
          <a:xfrm>
            <a:off x="672000" y="675265"/>
            <a:ext cx="10000997" cy="3152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5ED25529-92D5-ABA6-653E-71D8704B08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73"/>
          <a:stretch/>
        </p:blipFill>
        <p:spPr>
          <a:xfrm>
            <a:off x="672000" y="3828107"/>
            <a:ext cx="10255830" cy="2245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F942DF3-594D-A48F-5F42-0D826761EF4C}"/>
              </a:ext>
            </a:extLst>
          </p:cNvPr>
          <p:cNvSpPr/>
          <p:nvPr/>
        </p:nvSpPr>
        <p:spPr bwMode="white">
          <a:xfrm>
            <a:off x="2271471" y="5605628"/>
            <a:ext cx="209454" cy="238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CBA575C-6ECB-88F8-3C63-EF1348F8F698}"/>
              </a:ext>
            </a:extLst>
          </p:cNvPr>
          <p:cNvSpPr/>
          <p:nvPr/>
        </p:nvSpPr>
        <p:spPr bwMode="white">
          <a:xfrm>
            <a:off x="3566280" y="5605628"/>
            <a:ext cx="209454" cy="229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C35ED95-6100-A58C-995B-AC6B9D4985C5}"/>
              </a:ext>
            </a:extLst>
          </p:cNvPr>
          <p:cNvSpPr/>
          <p:nvPr/>
        </p:nvSpPr>
        <p:spPr bwMode="white">
          <a:xfrm>
            <a:off x="4880132" y="5605628"/>
            <a:ext cx="152330" cy="229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6DD1D3D-2B59-E9AB-4A2F-A54EB81F3DB2}"/>
              </a:ext>
            </a:extLst>
          </p:cNvPr>
          <p:cNvSpPr/>
          <p:nvPr/>
        </p:nvSpPr>
        <p:spPr bwMode="white">
          <a:xfrm>
            <a:off x="6146380" y="5605628"/>
            <a:ext cx="228495" cy="229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5E29CA2-272D-47B9-2157-DB6E07102A5D}"/>
              </a:ext>
            </a:extLst>
          </p:cNvPr>
          <p:cNvSpPr/>
          <p:nvPr/>
        </p:nvSpPr>
        <p:spPr bwMode="white">
          <a:xfrm>
            <a:off x="7450710" y="5605628"/>
            <a:ext cx="218975" cy="238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23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5A7FF09-4F53-B529-3EA3-65765A5DE4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8" y="1080000"/>
            <a:ext cx="11520000" cy="40744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6163C1A-0312-6410-07BD-A9DAB022E509}"/>
              </a:ext>
            </a:extLst>
          </p:cNvPr>
          <p:cNvSpPr/>
          <p:nvPr/>
        </p:nvSpPr>
        <p:spPr bwMode="white">
          <a:xfrm>
            <a:off x="1643096" y="3007487"/>
            <a:ext cx="266578" cy="238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D61BB49-CEBD-BFD5-15FB-5E063254256F}"/>
              </a:ext>
            </a:extLst>
          </p:cNvPr>
          <p:cNvSpPr/>
          <p:nvPr/>
        </p:nvSpPr>
        <p:spPr bwMode="white">
          <a:xfrm>
            <a:off x="2623724" y="3007487"/>
            <a:ext cx="771173" cy="238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7194C99-CB14-5833-D7DE-284F4F681A65}"/>
              </a:ext>
            </a:extLst>
          </p:cNvPr>
          <p:cNvSpPr/>
          <p:nvPr/>
        </p:nvSpPr>
        <p:spPr bwMode="white">
          <a:xfrm>
            <a:off x="1624055" y="4610547"/>
            <a:ext cx="971107" cy="248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F9062F7-CA92-A4BD-246F-F47E3F5600DA}"/>
              </a:ext>
            </a:extLst>
          </p:cNvPr>
          <p:cNvSpPr/>
          <p:nvPr/>
        </p:nvSpPr>
        <p:spPr bwMode="white">
          <a:xfrm>
            <a:off x="3309211" y="4377128"/>
            <a:ext cx="399867" cy="481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49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FCBC25F-1B20-3FD0-6577-384D88D4B6C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802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F2D32E8-553F-3069-5475-A9F56CB0EA7B}"/>
              </a:ext>
            </a:extLst>
          </p:cNvPr>
          <p:cNvSpPr/>
          <p:nvPr/>
        </p:nvSpPr>
        <p:spPr bwMode="white">
          <a:xfrm>
            <a:off x="3404826" y="2137587"/>
            <a:ext cx="342715" cy="238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55A51A8-6D3D-77DC-DA0B-0AF712E09A4C}"/>
              </a:ext>
            </a:extLst>
          </p:cNvPr>
          <p:cNvSpPr/>
          <p:nvPr/>
        </p:nvSpPr>
        <p:spPr bwMode="white">
          <a:xfrm>
            <a:off x="4394975" y="2137587"/>
            <a:ext cx="742611" cy="238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B9D9E99-6031-B629-B023-42FB4AE6B420}"/>
              </a:ext>
            </a:extLst>
          </p:cNvPr>
          <p:cNvSpPr/>
          <p:nvPr/>
        </p:nvSpPr>
        <p:spPr bwMode="white">
          <a:xfrm>
            <a:off x="1357884" y="3738261"/>
            <a:ext cx="3836826" cy="238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64ED6F3-6472-FC7B-FDBD-1665297C4F5A}"/>
              </a:ext>
            </a:extLst>
          </p:cNvPr>
          <p:cNvSpPr/>
          <p:nvPr/>
        </p:nvSpPr>
        <p:spPr bwMode="white">
          <a:xfrm>
            <a:off x="1357884" y="5319879"/>
            <a:ext cx="4398545" cy="323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81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8D5133-2153-4693-B814-39B7150BD5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6"/>
          <a:stretch/>
        </p:blipFill>
        <p:spPr>
          <a:xfrm>
            <a:off x="420197" y="282862"/>
            <a:ext cx="10792446" cy="1887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C84066B-624B-3CD9-9B8A-DCF5F68CBD33}"/>
              </a:ext>
            </a:extLst>
          </p:cNvPr>
          <p:cNvSpPr/>
          <p:nvPr/>
        </p:nvSpPr>
        <p:spPr bwMode="white">
          <a:xfrm>
            <a:off x="3247833" y="1102666"/>
            <a:ext cx="228495" cy="219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3114FE6-DB74-BDCB-EF58-56C410B31241}"/>
              </a:ext>
            </a:extLst>
          </p:cNvPr>
          <p:cNvSpPr/>
          <p:nvPr/>
        </p:nvSpPr>
        <p:spPr bwMode="white">
          <a:xfrm>
            <a:off x="4295106" y="1769949"/>
            <a:ext cx="257057" cy="209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2D7F5966-C893-9A4E-30D8-95BD5ED4DF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88" b="3391"/>
          <a:stretch/>
        </p:blipFill>
        <p:spPr>
          <a:xfrm>
            <a:off x="854912" y="2170320"/>
            <a:ext cx="10507632" cy="4485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9F07818-4F10-1773-76BF-7514079B005E}"/>
              </a:ext>
            </a:extLst>
          </p:cNvPr>
          <p:cNvSpPr/>
          <p:nvPr/>
        </p:nvSpPr>
        <p:spPr bwMode="white">
          <a:xfrm>
            <a:off x="1759374" y="3743311"/>
            <a:ext cx="218975" cy="209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D5E3B6E-70A4-347D-FF23-3C4F57D96E6D}"/>
              </a:ext>
            </a:extLst>
          </p:cNvPr>
          <p:cNvSpPr/>
          <p:nvPr/>
        </p:nvSpPr>
        <p:spPr bwMode="white">
          <a:xfrm>
            <a:off x="1797457" y="4401108"/>
            <a:ext cx="238016" cy="209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E53FE61-B359-2305-46B1-35F144DBC955}"/>
              </a:ext>
            </a:extLst>
          </p:cNvPr>
          <p:cNvSpPr/>
          <p:nvPr/>
        </p:nvSpPr>
        <p:spPr bwMode="white">
          <a:xfrm>
            <a:off x="1797457" y="5716702"/>
            <a:ext cx="199933" cy="209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60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554E5A2-9CBF-427A-B3DC-47115F8BE7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46" y="210570"/>
            <a:ext cx="11520000" cy="3974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5EED0B67-0C29-D783-7F80-F1864DD4B1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6"/>
          <a:stretch/>
        </p:blipFill>
        <p:spPr>
          <a:xfrm>
            <a:off x="1064774" y="4185078"/>
            <a:ext cx="10777456" cy="25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0061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D38831-0704-5C2D-AD90-94CF639DF4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616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ED22367-0D1B-63E5-4EA1-137BCBD3D4F6}"/>
              </a:ext>
            </a:extLst>
          </p:cNvPr>
          <p:cNvSpPr/>
          <p:nvPr/>
        </p:nvSpPr>
        <p:spPr bwMode="white">
          <a:xfrm>
            <a:off x="1043702" y="1356516"/>
            <a:ext cx="209454" cy="152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9910FB6-FA21-70EC-B66A-068FB438B4AE}"/>
              </a:ext>
            </a:extLst>
          </p:cNvPr>
          <p:cNvSpPr/>
          <p:nvPr/>
        </p:nvSpPr>
        <p:spPr bwMode="white">
          <a:xfrm>
            <a:off x="977057" y="1976294"/>
            <a:ext cx="295140" cy="266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7BB11B5-9C59-9BA9-A11E-BED7BF025DE3}"/>
              </a:ext>
            </a:extLst>
          </p:cNvPr>
          <p:cNvSpPr/>
          <p:nvPr/>
        </p:nvSpPr>
        <p:spPr bwMode="white">
          <a:xfrm>
            <a:off x="1043702" y="2672353"/>
            <a:ext cx="209454" cy="152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9F1136A-53C6-92E1-115F-97B5251AC7A4}"/>
              </a:ext>
            </a:extLst>
          </p:cNvPr>
          <p:cNvSpPr/>
          <p:nvPr/>
        </p:nvSpPr>
        <p:spPr bwMode="white">
          <a:xfrm>
            <a:off x="1043702" y="3330271"/>
            <a:ext cx="209454" cy="152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9323EC1-F04E-2FDE-E548-7AD096B73058}"/>
              </a:ext>
            </a:extLst>
          </p:cNvPr>
          <p:cNvSpPr/>
          <p:nvPr/>
        </p:nvSpPr>
        <p:spPr bwMode="white">
          <a:xfrm>
            <a:off x="977057" y="3940514"/>
            <a:ext cx="295140" cy="266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71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732" y="2457314"/>
            <a:ext cx="6706536" cy="1943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6E9C5E3-DE15-4BC2-F46B-8BFA49C2D3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87" y="1065010"/>
            <a:ext cx="11520000" cy="4337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C8CCC5D-4E14-7C2F-48C2-021575010D6F}"/>
              </a:ext>
            </a:extLst>
          </p:cNvPr>
          <p:cNvSpPr/>
          <p:nvPr/>
        </p:nvSpPr>
        <p:spPr bwMode="white">
          <a:xfrm>
            <a:off x="1311087" y="2409253"/>
            <a:ext cx="228495" cy="2383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C11B9C2-C651-8A6D-AD2D-44BD9C4D81A3}"/>
              </a:ext>
            </a:extLst>
          </p:cNvPr>
          <p:cNvSpPr/>
          <p:nvPr/>
        </p:nvSpPr>
        <p:spPr bwMode="white">
          <a:xfrm>
            <a:off x="1301567" y="3028940"/>
            <a:ext cx="247537" cy="2383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8D94A78-6001-4931-B5F6-80A6AE2F155C}"/>
              </a:ext>
            </a:extLst>
          </p:cNvPr>
          <p:cNvSpPr/>
          <p:nvPr/>
        </p:nvSpPr>
        <p:spPr bwMode="white">
          <a:xfrm>
            <a:off x="1311087" y="3658161"/>
            <a:ext cx="228495" cy="2383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0A9748C-C1C5-ADB7-DD3A-6916694AACA0}"/>
              </a:ext>
            </a:extLst>
          </p:cNvPr>
          <p:cNvSpPr/>
          <p:nvPr/>
        </p:nvSpPr>
        <p:spPr bwMode="white">
          <a:xfrm>
            <a:off x="1311087" y="4277848"/>
            <a:ext cx="228495" cy="2383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EEFF02F-EEE8-1C78-E995-891F828E6ED4}"/>
              </a:ext>
            </a:extLst>
          </p:cNvPr>
          <p:cNvSpPr/>
          <p:nvPr/>
        </p:nvSpPr>
        <p:spPr bwMode="white">
          <a:xfrm>
            <a:off x="1311087" y="4907068"/>
            <a:ext cx="228495" cy="2383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3505E7-2D25-2D50-1A2E-F14C1450A01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46" y="1124971"/>
            <a:ext cx="11520000" cy="2805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A7678D9-A68C-A768-48FD-5993CD9838EB}"/>
              </a:ext>
            </a:extLst>
          </p:cNvPr>
          <p:cNvSpPr/>
          <p:nvPr/>
        </p:nvSpPr>
        <p:spPr bwMode="white">
          <a:xfrm>
            <a:off x="1544849" y="3510245"/>
            <a:ext cx="218975" cy="228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88A903C-EDB0-1D90-21F8-F7A5A0CE9203}"/>
              </a:ext>
            </a:extLst>
          </p:cNvPr>
          <p:cNvSpPr/>
          <p:nvPr/>
        </p:nvSpPr>
        <p:spPr bwMode="white">
          <a:xfrm>
            <a:off x="3848849" y="3500704"/>
            <a:ext cx="209454" cy="238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F8C5EA9-5564-F00B-6AA2-711B1681C238}"/>
              </a:ext>
            </a:extLst>
          </p:cNvPr>
          <p:cNvSpPr/>
          <p:nvPr/>
        </p:nvSpPr>
        <p:spPr bwMode="white">
          <a:xfrm>
            <a:off x="6133807" y="3500704"/>
            <a:ext cx="238016" cy="238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242E2FA-7265-7711-76F0-30018756D494}"/>
              </a:ext>
            </a:extLst>
          </p:cNvPr>
          <p:cNvSpPr/>
          <p:nvPr/>
        </p:nvSpPr>
        <p:spPr bwMode="white">
          <a:xfrm>
            <a:off x="8456849" y="3510245"/>
            <a:ext cx="152330" cy="228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35FD659-1D70-E006-C1FB-A2BD54EE924A}"/>
              </a:ext>
            </a:extLst>
          </p:cNvPr>
          <p:cNvSpPr/>
          <p:nvPr/>
        </p:nvSpPr>
        <p:spPr bwMode="white">
          <a:xfrm>
            <a:off x="10732287" y="3500704"/>
            <a:ext cx="228495" cy="238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93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2BFED4C-9F78-5B30-CE67-C6DE3BEFC9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67" y="1080000"/>
            <a:ext cx="11520000" cy="3664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C7BBA66-4206-EA47-6D05-144E4E4453CD}"/>
              </a:ext>
            </a:extLst>
          </p:cNvPr>
          <p:cNvSpPr/>
          <p:nvPr/>
        </p:nvSpPr>
        <p:spPr bwMode="white">
          <a:xfrm>
            <a:off x="1331547" y="1929390"/>
            <a:ext cx="218975" cy="1717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AB622B2-0154-8C17-BF0E-D9BCB51A3DED}"/>
              </a:ext>
            </a:extLst>
          </p:cNvPr>
          <p:cNvSpPr/>
          <p:nvPr/>
        </p:nvSpPr>
        <p:spPr bwMode="white">
          <a:xfrm>
            <a:off x="1331547" y="2559275"/>
            <a:ext cx="218975" cy="1717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361C3B4-F2C7-ECE4-F0E1-A33EF3819C10}"/>
              </a:ext>
            </a:extLst>
          </p:cNvPr>
          <p:cNvSpPr/>
          <p:nvPr/>
        </p:nvSpPr>
        <p:spPr bwMode="white">
          <a:xfrm>
            <a:off x="1264902" y="3131897"/>
            <a:ext cx="314181" cy="305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193A7F0-3807-D693-E27E-00CA779C6CDE}"/>
              </a:ext>
            </a:extLst>
          </p:cNvPr>
          <p:cNvSpPr/>
          <p:nvPr/>
        </p:nvSpPr>
        <p:spPr bwMode="white">
          <a:xfrm>
            <a:off x="1331547" y="3809501"/>
            <a:ext cx="218975" cy="1717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278AB27-452E-BF63-CD7B-B6EE27BB9D52}"/>
              </a:ext>
            </a:extLst>
          </p:cNvPr>
          <p:cNvSpPr/>
          <p:nvPr/>
        </p:nvSpPr>
        <p:spPr bwMode="white">
          <a:xfrm>
            <a:off x="1255381" y="4382123"/>
            <a:ext cx="323702" cy="295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441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65FF4B3-DA17-BBE0-39F1-80A4142DE2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16"/>
          <a:stretch/>
        </p:blipFill>
        <p:spPr>
          <a:xfrm>
            <a:off x="720000" y="1080000"/>
            <a:ext cx="9548262" cy="38416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8158FDB-1171-B9A7-84A7-1A968789A06C}"/>
              </a:ext>
            </a:extLst>
          </p:cNvPr>
          <p:cNvSpPr/>
          <p:nvPr/>
        </p:nvSpPr>
        <p:spPr bwMode="white">
          <a:xfrm>
            <a:off x="5823074" y="1873770"/>
            <a:ext cx="1028231" cy="350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35E91BF-9B81-8BDD-EA20-6518E615E788}"/>
              </a:ext>
            </a:extLst>
          </p:cNvPr>
          <p:cNvSpPr/>
          <p:nvPr/>
        </p:nvSpPr>
        <p:spPr bwMode="white">
          <a:xfrm>
            <a:off x="2843107" y="2633813"/>
            <a:ext cx="675966" cy="219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3190154-2888-53BC-B283-7FED18F97EF7}"/>
              </a:ext>
            </a:extLst>
          </p:cNvPr>
          <p:cNvSpPr/>
          <p:nvPr/>
        </p:nvSpPr>
        <p:spPr bwMode="white">
          <a:xfrm>
            <a:off x="4452099" y="2633813"/>
            <a:ext cx="361785" cy="219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B6BE23D-C8CE-3818-9BB2-DAB90B8B2290}"/>
              </a:ext>
            </a:extLst>
          </p:cNvPr>
          <p:cNvSpPr/>
          <p:nvPr/>
        </p:nvSpPr>
        <p:spPr bwMode="white">
          <a:xfrm>
            <a:off x="2709818" y="3853986"/>
            <a:ext cx="1132958" cy="305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0AFEA6A-8BEF-373F-F796-54DF839A8834}"/>
              </a:ext>
            </a:extLst>
          </p:cNvPr>
          <p:cNvSpPr/>
          <p:nvPr/>
        </p:nvSpPr>
        <p:spPr bwMode="white">
          <a:xfrm>
            <a:off x="6213421" y="3853986"/>
            <a:ext cx="685487" cy="305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78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616373-6432-2B34-7AA5-DB50779C987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57" y="885128"/>
            <a:ext cx="11520000" cy="4850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3F66555-6A76-E354-5C3B-F241926D81E8}"/>
              </a:ext>
            </a:extLst>
          </p:cNvPr>
          <p:cNvSpPr/>
          <p:nvPr/>
        </p:nvSpPr>
        <p:spPr bwMode="white">
          <a:xfrm>
            <a:off x="1327495" y="2486087"/>
            <a:ext cx="247537" cy="238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3F7D14D-88F0-D76E-81B0-7F89CFFE7B2A}"/>
              </a:ext>
            </a:extLst>
          </p:cNvPr>
          <p:cNvSpPr/>
          <p:nvPr/>
        </p:nvSpPr>
        <p:spPr bwMode="white">
          <a:xfrm>
            <a:off x="1308454" y="3200801"/>
            <a:ext cx="285619" cy="238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643F9B8-B39C-534B-B31E-B2C8B8C31E52}"/>
              </a:ext>
            </a:extLst>
          </p:cNvPr>
          <p:cNvSpPr/>
          <p:nvPr/>
        </p:nvSpPr>
        <p:spPr bwMode="white">
          <a:xfrm>
            <a:off x="1327495" y="3915515"/>
            <a:ext cx="247537" cy="238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3DFE8FE-12B1-DB20-2133-586AAC9E7BD1}"/>
              </a:ext>
            </a:extLst>
          </p:cNvPr>
          <p:cNvSpPr/>
          <p:nvPr/>
        </p:nvSpPr>
        <p:spPr bwMode="white">
          <a:xfrm>
            <a:off x="1327495" y="4630229"/>
            <a:ext cx="247537" cy="238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9D3672D-8A82-EE21-E210-64EB28AF4829}"/>
              </a:ext>
            </a:extLst>
          </p:cNvPr>
          <p:cNvSpPr/>
          <p:nvPr/>
        </p:nvSpPr>
        <p:spPr bwMode="white">
          <a:xfrm>
            <a:off x="1346537" y="5344943"/>
            <a:ext cx="228495" cy="238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70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88487F-52DC-70E3-0225-60EA3ABDE7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7" y="750217"/>
            <a:ext cx="11520000" cy="4996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7155839-8193-BEC6-EB00-B8B88957A819}"/>
              </a:ext>
            </a:extLst>
          </p:cNvPr>
          <p:cNvSpPr/>
          <p:nvPr/>
        </p:nvSpPr>
        <p:spPr bwMode="white">
          <a:xfrm>
            <a:off x="1361527" y="1789470"/>
            <a:ext cx="228495" cy="228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E5BA243-01F4-1508-1595-FAAA37D6AABD}"/>
              </a:ext>
            </a:extLst>
          </p:cNvPr>
          <p:cNvSpPr/>
          <p:nvPr/>
        </p:nvSpPr>
        <p:spPr bwMode="white">
          <a:xfrm>
            <a:off x="1361527" y="3934717"/>
            <a:ext cx="228495" cy="228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58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B8B8B1-4BA6-1997-8285-6902419F0B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477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4F7288B-8BE5-F465-21BA-D443B2F7670D}"/>
              </a:ext>
            </a:extLst>
          </p:cNvPr>
          <p:cNvSpPr/>
          <p:nvPr/>
        </p:nvSpPr>
        <p:spPr bwMode="white">
          <a:xfrm>
            <a:off x="1091305" y="1403870"/>
            <a:ext cx="228495" cy="238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8495D9D-2699-BBD4-49DE-1B228745DF25}"/>
              </a:ext>
            </a:extLst>
          </p:cNvPr>
          <p:cNvSpPr/>
          <p:nvPr/>
        </p:nvSpPr>
        <p:spPr bwMode="white">
          <a:xfrm>
            <a:off x="1072264" y="2832711"/>
            <a:ext cx="247537" cy="238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66A668E-24EE-2EFB-C6E9-481FD394A234}"/>
              </a:ext>
            </a:extLst>
          </p:cNvPr>
          <p:cNvSpPr/>
          <p:nvPr/>
        </p:nvSpPr>
        <p:spPr bwMode="white">
          <a:xfrm>
            <a:off x="1072264" y="4252027"/>
            <a:ext cx="247537" cy="247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76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6</cp:revision>
  <dcterms:created xsi:type="dcterms:W3CDTF">2023-07-10T09:12:00Z</dcterms:created>
  <dcterms:modified xsi:type="dcterms:W3CDTF">2023-07-20T14:00:20Z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