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99" y="2585920"/>
            <a:ext cx="7706801" cy="168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B8631B-36EA-8EDA-6E85-C1EB311DF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6" y="1050020"/>
            <a:ext cx="11520000" cy="3951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A45DED-332D-2F48-7F3A-5F7CAF1388D8}"/>
              </a:ext>
            </a:extLst>
          </p:cNvPr>
          <p:cNvSpPr/>
          <p:nvPr/>
        </p:nvSpPr>
        <p:spPr bwMode="white">
          <a:xfrm>
            <a:off x="1297312" y="3516261"/>
            <a:ext cx="10348958" cy="25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B87E98-4C9D-AED4-9D45-D8B3B2E23DD3}"/>
              </a:ext>
            </a:extLst>
          </p:cNvPr>
          <p:cNvSpPr/>
          <p:nvPr/>
        </p:nvSpPr>
        <p:spPr bwMode="white">
          <a:xfrm>
            <a:off x="754634" y="4078069"/>
            <a:ext cx="10901157" cy="25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1EBDBC-887E-B3E4-5256-23B8723D0C91}"/>
              </a:ext>
            </a:extLst>
          </p:cNvPr>
          <p:cNvSpPr/>
          <p:nvPr/>
        </p:nvSpPr>
        <p:spPr bwMode="white">
          <a:xfrm>
            <a:off x="754634" y="4639876"/>
            <a:ext cx="6797751" cy="24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5E91EE-B97B-A0D4-2A50-1AA02E471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5" y="120629"/>
            <a:ext cx="11520000" cy="3657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9874B583-F95B-0F88-FD5A-73E364064F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8"/>
          <a:stretch/>
        </p:blipFill>
        <p:spPr>
          <a:xfrm>
            <a:off x="672000" y="3778096"/>
            <a:ext cx="10915397" cy="2811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5FD109-B5C9-4D5D-7DC6-13B434780565}"/>
              </a:ext>
            </a:extLst>
          </p:cNvPr>
          <p:cNvSpPr/>
          <p:nvPr/>
        </p:nvSpPr>
        <p:spPr bwMode="white">
          <a:xfrm>
            <a:off x="1262280" y="4569142"/>
            <a:ext cx="10291834" cy="25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F4D9D2-07D2-8845-950D-52AD4653631A}"/>
              </a:ext>
            </a:extLst>
          </p:cNvPr>
          <p:cNvSpPr/>
          <p:nvPr/>
        </p:nvSpPr>
        <p:spPr bwMode="white">
          <a:xfrm>
            <a:off x="633917" y="5131452"/>
            <a:ext cx="10863074" cy="25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F51F44-C335-76AC-3794-633783E0B494}"/>
              </a:ext>
            </a:extLst>
          </p:cNvPr>
          <p:cNvSpPr/>
          <p:nvPr/>
        </p:nvSpPr>
        <p:spPr bwMode="white">
          <a:xfrm>
            <a:off x="633917" y="5693762"/>
            <a:ext cx="10929719" cy="25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DE3BF2-422C-F705-36EE-C92B425EA6EA}"/>
              </a:ext>
            </a:extLst>
          </p:cNvPr>
          <p:cNvSpPr/>
          <p:nvPr/>
        </p:nvSpPr>
        <p:spPr bwMode="white">
          <a:xfrm>
            <a:off x="633917" y="6256072"/>
            <a:ext cx="885421" cy="25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83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D59A2A-D7C4-A3F5-E39F-2E03CFBBD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7" y="870137"/>
            <a:ext cx="11520000" cy="1851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1D5A6AF-FC4B-9FFF-955C-E48DD45EF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7"/>
          <a:stretch/>
        </p:blipFill>
        <p:spPr>
          <a:xfrm>
            <a:off x="746951" y="2721346"/>
            <a:ext cx="11020328" cy="2754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7ACA16-06D0-45FE-B8E6-C65AEE83B9D7}"/>
              </a:ext>
            </a:extLst>
          </p:cNvPr>
          <p:cNvSpPr/>
          <p:nvPr/>
        </p:nvSpPr>
        <p:spPr bwMode="white">
          <a:xfrm>
            <a:off x="1299149" y="2873835"/>
            <a:ext cx="10320396" cy="257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E07083-23C5-74EA-2901-877F633C43CD}"/>
              </a:ext>
            </a:extLst>
          </p:cNvPr>
          <p:cNvSpPr/>
          <p:nvPr/>
        </p:nvSpPr>
        <p:spPr bwMode="white">
          <a:xfrm>
            <a:off x="708868" y="3436139"/>
            <a:ext cx="10929719" cy="266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706784-257C-D527-16BB-F88AD352E0BD}"/>
              </a:ext>
            </a:extLst>
          </p:cNvPr>
          <p:cNvSpPr/>
          <p:nvPr/>
        </p:nvSpPr>
        <p:spPr bwMode="white">
          <a:xfrm>
            <a:off x="708868" y="3998444"/>
            <a:ext cx="10939240" cy="257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318DB0-6172-16FB-0466-3C026E108E30}"/>
              </a:ext>
            </a:extLst>
          </p:cNvPr>
          <p:cNvSpPr/>
          <p:nvPr/>
        </p:nvSpPr>
        <p:spPr bwMode="white">
          <a:xfrm>
            <a:off x="708868" y="4560748"/>
            <a:ext cx="10939240" cy="257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9C19FCD-A622-CA32-4BFF-46A996C27712}"/>
              </a:ext>
            </a:extLst>
          </p:cNvPr>
          <p:cNvSpPr/>
          <p:nvPr/>
        </p:nvSpPr>
        <p:spPr bwMode="white">
          <a:xfrm>
            <a:off x="708868" y="5123052"/>
            <a:ext cx="2065983" cy="257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5</cp:revision>
  <dcterms:created xsi:type="dcterms:W3CDTF">2023-07-10T09:12:00Z</dcterms:created>
  <dcterms:modified xsi:type="dcterms:W3CDTF">2023-07-20T13:25:26Z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