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8" r:id="rId7"/>
    <p:sldId id="266" r:id="rId8"/>
    <p:sldId id="263" r:id="rId9"/>
    <p:sldId id="262" r:id="rId10"/>
    <p:sldId id="261" r:id="rId11"/>
    <p:sldId id="25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F83226-BB6E-659F-3F89-8CA043B4D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1065010"/>
            <a:ext cx="11520000" cy="2885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62C798C-29DD-E9BF-2C55-F32027AD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0"/>
          <a:stretch/>
        </p:blipFill>
        <p:spPr>
          <a:xfrm>
            <a:off x="749981" y="3950118"/>
            <a:ext cx="9008616" cy="224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4420F6-E262-C18D-F142-3EE42C910AF2}"/>
              </a:ext>
            </a:extLst>
          </p:cNvPr>
          <p:cNvSpPr/>
          <p:nvPr/>
        </p:nvSpPr>
        <p:spPr bwMode="white">
          <a:xfrm>
            <a:off x="1054642" y="4054879"/>
            <a:ext cx="209454" cy="19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67ED5F-AB9F-ABDE-8AD6-D5CA2DDDA6BB}"/>
              </a:ext>
            </a:extLst>
          </p:cNvPr>
          <p:cNvSpPr/>
          <p:nvPr/>
        </p:nvSpPr>
        <p:spPr bwMode="white">
          <a:xfrm>
            <a:off x="1045121" y="4512019"/>
            <a:ext cx="218975" cy="209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E014D8-877D-09E0-44AB-2646E4F374EA}"/>
              </a:ext>
            </a:extLst>
          </p:cNvPr>
          <p:cNvSpPr/>
          <p:nvPr/>
        </p:nvSpPr>
        <p:spPr bwMode="white">
          <a:xfrm>
            <a:off x="1054642" y="4978683"/>
            <a:ext cx="209454" cy="209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5A1602-3260-794C-7C42-9BB986CFF118}"/>
              </a:ext>
            </a:extLst>
          </p:cNvPr>
          <p:cNvSpPr/>
          <p:nvPr/>
        </p:nvSpPr>
        <p:spPr bwMode="white">
          <a:xfrm>
            <a:off x="1045121" y="5445347"/>
            <a:ext cx="218975" cy="209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5BA6947-3F29-D599-91E2-5CC390B183E7}"/>
              </a:ext>
            </a:extLst>
          </p:cNvPr>
          <p:cNvSpPr/>
          <p:nvPr/>
        </p:nvSpPr>
        <p:spPr bwMode="white">
          <a:xfrm>
            <a:off x="1026080" y="5912010"/>
            <a:ext cx="247537" cy="19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81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2" y="2700236"/>
            <a:ext cx="7640116" cy="145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D13788-E9A9-A639-84AE-36C980EA2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1080000"/>
            <a:ext cx="11520000" cy="381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0DA140-4C75-34A5-107E-52568D248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2"/>
          <a:stretch/>
        </p:blipFill>
        <p:spPr>
          <a:xfrm>
            <a:off x="720000" y="1080000"/>
            <a:ext cx="8738793" cy="2394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F1EAF4-CD90-13BF-775D-FE7C9B92E551}"/>
              </a:ext>
            </a:extLst>
          </p:cNvPr>
          <p:cNvSpPr/>
          <p:nvPr/>
        </p:nvSpPr>
        <p:spPr bwMode="white">
          <a:xfrm>
            <a:off x="1015140" y="1251733"/>
            <a:ext cx="218975" cy="2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23F54-8DD4-47DC-6574-DAA4B0E00EC3}"/>
              </a:ext>
            </a:extLst>
          </p:cNvPr>
          <p:cNvSpPr/>
          <p:nvPr/>
        </p:nvSpPr>
        <p:spPr bwMode="white">
          <a:xfrm>
            <a:off x="1034181" y="1719228"/>
            <a:ext cx="190413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743DA3-EBF9-D0B4-88D2-90CDF570617B}"/>
              </a:ext>
            </a:extLst>
          </p:cNvPr>
          <p:cNvSpPr/>
          <p:nvPr/>
        </p:nvSpPr>
        <p:spPr bwMode="white">
          <a:xfrm>
            <a:off x="1034181" y="2186723"/>
            <a:ext cx="190413" cy="2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44AAE8-187D-120D-9100-1A50F18A8143}"/>
              </a:ext>
            </a:extLst>
          </p:cNvPr>
          <p:cNvSpPr/>
          <p:nvPr/>
        </p:nvSpPr>
        <p:spPr bwMode="white">
          <a:xfrm>
            <a:off x="1015140" y="2654219"/>
            <a:ext cx="218975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AC9ED5-A0A9-9DC2-9B3B-4311F0185245}"/>
              </a:ext>
            </a:extLst>
          </p:cNvPr>
          <p:cNvSpPr/>
          <p:nvPr/>
        </p:nvSpPr>
        <p:spPr bwMode="white">
          <a:xfrm>
            <a:off x="1034181" y="3121714"/>
            <a:ext cx="190413" cy="20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EF0816-E23F-1465-FED4-66F4368EB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1050020"/>
            <a:ext cx="11520000" cy="343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16174B-7112-1473-AA74-8077F37CFBFD}"/>
              </a:ext>
            </a:extLst>
          </p:cNvPr>
          <p:cNvSpPr/>
          <p:nvPr/>
        </p:nvSpPr>
        <p:spPr bwMode="white">
          <a:xfrm>
            <a:off x="3820287" y="2692043"/>
            <a:ext cx="618842" cy="21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E8653A-7C7E-69E5-D750-C4AF1FF7BE1D}"/>
              </a:ext>
            </a:extLst>
          </p:cNvPr>
          <p:cNvSpPr/>
          <p:nvPr/>
        </p:nvSpPr>
        <p:spPr bwMode="white">
          <a:xfrm>
            <a:off x="9589807" y="2692043"/>
            <a:ext cx="961586" cy="24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E46BAF-460D-8663-3004-F91CDB270DC9}"/>
              </a:ext>
            </a:extLst>
          </p:cNvPr>
          <p:cNvSpPr/>
          <p:nvPr/>
        </p:nvSpPr>
        <p:spPr bwMode="white">
          <a:xfrm>
            <a:off x="1297312" y="3159829"/>
            <a:ext cx="1266247" cy="257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91A46D-43DD-F71F-8443-310320F465AB}"/>
              </a:ext>
            </a:extLst>
          </p:cNvPr>
          <p:cNvSpPr/>
          <p:nvPr/>
        </p:nvSpPr>
        <p:spPr bwMode="white">
          <a:xfrm>
            <a:off x="9056650" y="3159829"/>
            <a:ext cx="780694" cy="21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84C4FE-0C40-4D01-FF29-62681C4D6739}"/>
              </a:ext>
            </a:extLst>
          </p:cNvPr>
          <p:cNvSpPr/>
          <p:nvPr/>
        </p:nvSpPr>
        <p:spPr bwMode="white">
          <a:xfrm>
            <a:off x="2713220" y="3627614"/>
            <a:ext cx="373975" cy="210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2FE1FC-2EB3-D099-A938-D3F702BD7068}"/>
              </a:ext>
            </a:extLst>
          </p:cNvPr>
          <p:cNvSpPr/>
          <p:nvPr/>
        </p:nvSpPr>
        <p:spPr bwMode="white">
          <a:xfrm>
            <a:off x="7381014" y="3675348"/>
            <a:ext cx="704528" cy="200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8086DEA-996E-67A7-F648-D71DC320261A}"/>
              </a:ext>
            </a:extLst>
          </p:cNvPr>
          <p:cNvSpPr/>
          <p:nvPr/>
        </p:nvSpPr>
        <p:spPr bwMode="white">
          <a:xfrm>
            <a:off x="9761179" y="3627614"/>
            <a:ext cx="476033" cy="21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A3026D-AA0D-36EE-5A2A-9EEE08EA6F60}"/>
              </a:ext>
            </a:extLst>
          </p:cNvPr>
          <p:cNvSpPr/>
          <p:nvPr/>
        </p:nvSpPr>
        <p:spPr bwMode="white">
          <a:xfrm>
            <a:off x="1297312" y="4095400"/>
            <a:ext cx="818776" cy="21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8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3114FB-12CF-96B5-EFD7-D61EBE77D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4" y="1005049"/>
            <a:ext cx="11520000" cy="235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94F6DDC-0EDB-F7CB-8132-67193AAFE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0"/>
          <a:stretch/>
        </p:blipFill>
        <p:spPr>
          <a:xfrm>
            <a:off x="672000" y="3358904"/>
            <a:ext cx="9476341" cy="1961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8B7197-61F1-2A00-9F77-69EBAE1E3BDE}"/>
              </a:ext>
            </a:extLst>
          </p:cNvPr>
          <p:cNvSpPr/>
          <p:nvPr/>
        </p:nvSpPr>
        <p:spPr bwMode="white">
          <a:xfrm>
            <a:off x="3785256" y="3520779"/>
            <a:ext cx="1999338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306A4E-F6C3-7129-BB1E-CE1EC8EF3C36}"/>
              </a:ext>
            </a:extLst>
          </p:cNvPr>
          <p:cNvSpPr/>
          <p:nvPr/>
        </p:nvSpPr>
        <p:spPr bwMode="white">
          <a:xfrm>
            <a:off x="4261289" y="3987360"/>
            <a:ext cx="1951735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E22265-5A00-D51C-FF18-8ADBB597D8AB}"/>
              </a:ext>
            </a:extLst>
          </p:cNvPr>
          <p:cNvSpPr/>
          <p:nvPr/>
        </p:nvSpPr>
        <p:spPr bwMode="white">
          <a:xfrm>
            <a:off x="5451371" y="4463464"/>
            <a:ext cx="1409057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DC7C1B-F3B6-2694-10A6-CAA7B45CE747}"/>
              </a:ext>
            </a:extLst>
          </p:cNvPr>
          <p:cNvSpPr/>
          <p:nvPr/>
        </p:nvSpPr>
        <p:spPr bwMode="white">
          <a:xfrm>
            <a:off x="4166082" y="4920523"/>
            <a:ext cx="2694347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5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05FD7E-E871-D3E6-29F2-84D3077B6E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>
          <a:xfrm>
            <a:off x="255305" y="945089"/>
            <a:ext cx="11520000" cy="140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631B308E-ED11-5346-A072-DBD0CA40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"/>
          <a:stretch/>
        </p:blipFill>
        <p:spPr>
          <a:xfrm>
            <a:off x="672000" y="2353456"/>
            <a:ext cx="11200210" cy="1413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3D612BB0-5EDC-DFE4-556D-BEB63943F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477"/>
          <a:stretch/>
        </p:blipFill>
        <p:spPr>
          <a:xfrm>
            <a:off x="672000" y="3761823"/>
            <a:ext cx="8124197" cy="231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BCC7C9-808E-DA8D-22EF-2AC40FAD9964}"/>
              </a:ext>
            </a:extLst>
          </p:cNvPr>
          <p:cNvSpPr/>
          <p:nvPr/>
        </p:nvSpPr>
        <p:spPr bwMode="white">
          <a:xfrm>
            <a:off x="986182" y="3885781"/>
            <a:ext cx="190413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A2FF98-21E3-3FB4-BA99-23B88B75F984}"/>
              </a:ext>
            </a:extLst>
          </p:cNvPr>
          <p:cNvSpPr/>
          <p:nvPr/>
        </p:nvSpPr>
        <p:spPr bwMode="white">
          <a:xfrm>
            <a:off x="986182" y="4343476"/>
            <a:ext cx="190413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FE6AC5-772E-CE18-089B-278DAC9BF583}"/>
              </a:ext>
            </a:extLst>
          </p:cNvPr>
          <p:cNvSpPr/>
          <p:nvPr/>
        </p:nvSpPr>
        <p:spPr bwMode="white">
          <a:xfrm>
            <a:off x="986182" y="4810705"/>
            <a:ext cx="190413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E694BE-EE03-AE9A-63E3-2C0BC798E206}"/>
              </a:ext>
            </a:extLst>
          </p:cNvPr>
          <p:cNvSpPr/>
          <p:nvPr/>
        </p:nvSpPr>
        <p:spPr bwMode="white">
          <a:xfrm>
            <a:off x="967141" y="5277935"/>
            <a:ext cx="218975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56C743-875E-782F-B291-ABE0B012CC86}"/>
              </a:ext>
            </a:extLst>
          </p:cNvPr>
          <p:cNvSpPr/>
          <p:nvPr/>
        </p:nvSpPr>
        <p:spPr bwMode="white">
          <a:xfrm>
            <a:off x="986182" y="5745164"/>
            <a:ext cx="190413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6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D7E8CB-4BCF-FA1F-1D53-DC18D6715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7" y="1065010"/>
            <a:ext cx="11520000" cy="3829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509750-97EA-674F-DD58-C890C36470A7}"/>
              </a:ext>
            </a:extLst>
          </p:cNvPr>
          <p:cNvSpPr/>
          <p:nvPr/>
        </p:nvSpPr>
        <p:spPr bwMode="white">
          <a:xfrm>
            <a:off x="1108317" y="4065426"/>
            <a:ext cx="218975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C82406-586D-193C-FF6F-EDC5F498B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7"/>
          <a:stretch/>
        </p:blipFill>
        <p:spPr>
          <a:xfrm>
            <a:off x="720000" y="1080000"/>
            <a:ext cx="9368380" cy="3718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148F56-47FB-2684-7B14-0409B3F9C991}"/>
              </a:ext>
            </a:extLst>
          </p:cNvPr>
          <p:cNvSpPr/>
          <p:nvPr/>
        </p:nvSpPr>
        <p:spPr bwMode="white">
          <a:xfrm>
            <a:off x="1024661" y="1184888"/>
            <a:ext cx="209454" cy="2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BD3C93-FC9B-F78D-797F-E6B81C2E90E3}"/>
              </a:ext>
            </a:extLst>
          </p:cNvPr>
          <p:cNvSpPr/>
          <p:nvPr/>
        </p:nvSpPr>
        <p:spPr bwMode="white">
          <a:xfrm>
            <a:off x="996099" y="2119347"/>
            <a:ext cx="257057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EC6FA0-BFFF-E156-6740-374C708E93BD}"/>
              </a:ext>
            </a:extLst>
          </p:cNvPr>
          <p:cNvSpPr/>
          <p:nvPr/>
        </p:nvSpPr>
        <p:spPr bwMode="white">
          <a:xfrm>
            <a:off x="1024661" y="3044271"/>
            <a:ext cx="209454" cy="2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4C3904-7EBB-814E-5585-9ECB169EAD35}"/>
              </a:ext>
            </a:extLst>
          </p:cNvPr>
          <p:cNvSpPr/>
          <p:nvPr/>
        </p:nvSpPr>
        <p:spPr bwMode="white">
          <a:xfrm>
            <a:off x="996099" y="3978730"/>
            <a:ext cx="257057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2023-07-20T13:23:51Z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