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2519235"/>
            <a:ext cx="9526329" cy="181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2E5A93-B096-1B19-A26A-B023DF13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/>
          <a:stretch/>
        </p:blipFill>
        <p:spPr>
          <a:xfrm>
            <a:off x="615069" y="615304"/>
            <a:ext cx="9683174" cy="3154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6F1B24-69DC-B265-FAFC-30141B589919}"/>
              </a:ext>
            </a:extLst>
          </p:cNvPr>
          <p:cNvSpPr/>
          <p:nvPr/>
        </p:nvSpPr>
        <p:spPr bwMode="white">
          <a:xfrm>
            <a:off x="4623267" y="2130761"/>
            <a:ext cx="723570" cy="25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6A58C3C-D690-8569-4E80-B8325AE5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2"/>
          <a:stretch/>
        </p:blipFill>
        <p:spPr>
          <a:xfrm>
            <a:off x="1079764" y="3770124"/>
            <a:ext cx="7614531" cy="272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1BF9F5-1B1E-B1B4-FAC8-E3C40C4071D5}"/>
              </a:ext>
            </a:extLst>
          </p:cNvPr>
          <p:cNvSpPr/>
          <p:nvPr/>
        </p:nvSpPr>
        <p:spPr bwMode="white">
          <a:xfrm>
            <a:off x="2136557" y="3989326"/>
            <a:ext cx="809256" cy="162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1459A1-94E9-8051-712D-1922F86583B5}"/>
              </a:ext>
            </a:extLst>
          </p:cNvPr>
          <p:cNvSpPr/>
          <p:nvPr/>
        </p:nvSpPr>
        <p:spPr bwMode="white">
          <a:xfrm>
            <a:off x="3231433" y="4389608"/>
            <a:ext cx="961586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115791-921F-7FEA-D105-1709A98652BA}"/>
              </a:ext>
            </a:extLst>
          </p:cNvPr>
          <p:cNvSpPr/>
          <p:nvPr/>
        </p:nvSpPr>
        <p:spPr bwMode="white">
          <a:xfrm>
            <a:off x="2136557" y="4847074"/>
            <a:ext cx="571239" cy="20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6597F1-A7A3-02C2-8BC2-FBAE16DE12B7}"/>
              </a:ext>
            </a:extLst>
          </p:cNvPr>
          <p:cNvSpPr/>
          <p:nvPr/>
        </p:nvSpPr>
        <p:spPr bwMode="white">
          <a:xfrm>
            <a:off x="1651003" y="5295009"/>
            <a:ext cx="590280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AF319C-AFAE-81A6-BF90-5A5B738DB44D}"/>
              </a:ext>
            </a:extLst>
          </p:cNvPr>
          <p:cNvSpPr/>
          <p:nvPr/>
        </p:nvSpPr>
        <p:spPr bwMode="white">
          <a:xfrm>
            <a:off x="5173648" y="5742944"/>
            <a:ext cx="523636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59D8E5-E153-EF6C-436B-3E21C70E51FA}"/>
              </a:ext>
            </a:extLst>
          </p:cNvPr>
          <p:cNvSpPr/>
          <p:nvPr/>
        </p:nvSpPr>
        <p:spPr bwMode="white">
          <a:xfrm>
            <a:off x="2317449" y="6200409"/>
            <a:ext cx="1294809" cy="24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77CD25-3A49-9FA2-9CD2-7020F7CA5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5"/>
          <a:stretch/>
        </p:blipFill>
        <p:spPr>
          <a:xfrm>
            <a:off x="420196" y="885128"/>
            <a:ext cx="9638203" cy="2382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EDA66C-1487-12EF-B910-A64D56C60D9C}"/>
              </a:ext>
            </a:extLst>
          </p:cNvPr>
          <p:cNvSpPr/>
          <p:nvPr/>
        </p:nvSpPr>
        <p:spPr bwMode="white">
          <a:xfrm>
            <a:off x="1162807" y="2038239"/>
            <a:ext cx="199933" cy="20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6C87F0-7322-2CEF-D2A8-55598679FB6D}"/>
              </a:ext>
            </a:extLst>
          </p:cNvPr>
          <p:cNvSpPr/>
          <p:nvPr/>
        </p:nvSpPr>
        <p:spPr bwMode="white">
          <a:xfrm>
            <a:off x="1162807" y="2486142"/>
            <a:ext cx="199933" cy="20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26E47A-6BDB-03D4-EC84-87697AEC1229}"/>
              </a:ext>
            </a:extLst>
          </p:cNvPr>
          <p:cNvSpPr/>
          <p:nvPr/>
        </p:nvSpPr>
        <p:spPr bwMode="white">
          <a:xfrm>
            <a:off x="1162807" y="2943575"/>
            <a:ext cx="190413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8BC3C34-50BD-02A5-7861-64BCECD4C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"/>
          <a:stretch/>
        </p:blipFill>
        <p:spPr>
          <a:xfrm>
            <a:off x="829927" y="3267589"/>
            <a:ext cx="11062269" cy="2227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90A264-F920-61E5-51B6-74E3113B86B8}"/>
              </a:ext>
            </a:extLst>
          </p:cNvPr>
          <p:cNvSpPr/>
          <p:nvPr/>
        </p:nvSpPr>
        <p:spPr bwMode="white">
          <a:xfrm>
            <a:off x="1134588" y="3391851"/>
            <a:ext cx="190413" cy="200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6D53F3-37D6-0BDE-4479-FC197895F94E}"/>
              </a:ext>
            </a:extLst>
          </p:cNvPr>
          <p:cNvSpPr/>
          <p:nvPr/>
        </p:nvSpPr>
        <p:spPr bwMode="white">
          <a:xfrm>
            <a:off x="1125067" y="3850668"/>
            <a:ext cx="209454" cy="200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C35D6E-47B8-9551-2243-4AB2AA8A62F8}"/>
              </a:ext>
            </a:extLst>
          </p:cNvPr>
          <p:cNvSpPr/>
          <p:nvPr/>
        </p:nvSpPr>
        <p:spPr bwMode="white">
          <a:xfrm>
            <a:off x="1134588" y="4749184"/>
            <a:ext cx="190413" cy="200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09BAE7-8F39-87A2-399D-DA51945593E5}"/>
              </a:ext>
            </a:extLst>
          </p:cNvPr>
          <p:cNvSpPr/>
          <p:nvPr/>
        </p:nvSpPr>
        <p:spPr bwMode="white">
          <a:xfrm>
            <a:off x="1134588" y="5198442"/>
            <a:ext cx="190413" cy="200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9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DC1631-C448-9CA2-7FE5-4717DA10B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8"/>
          <a:stretch/>
        </p:blipFill>
        <p:spPr>
          <a:xfrm>
            <a:off x="720000" y="1080000"/>
            <a:ext cx="9278439" cy="145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5A71AC-311D-868C-C86A-4269F474F37E}"/>
              </a:ext>
            </a:extLst>
          </p:cNvPr>
          <p:cNvSpPr/>
          <p:nvPr/>
        </p:nvSpPr>
        <p:spPr bwMode="white">
          <a:xfrm>
            <a:off x="4499702" y="1778693"/>
            <a:ext cx="218975" cy="200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86C0EE7-6F1F-F83A-D358-3B396BCF9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8"/>
          <a:stretch/>
        </p:blipFill>
        <p:spPr>
          <a:xfrm>
            <a:off x="1154715" y="2534813"/>
            <a:ext cx="10402701" cy="324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1B4F8C-C49A-C3D5-7467-2DCAAEF1734C}"/>
              </a:ext>
            </a:extLst>
          </p:cNvPr>
          <p:cNvSpPr/>
          <p:nvPr/>
        </p:nvSpPr>
        <p:spPr bwMode="white">
          <a:xfrm>
            <a:off x="2173425" y="2687505"/>
            <a:ext cx="209454" cy="200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76E082-DE26-852C-5FEB-4158C67EED2A}"/>
              </a:ext>
            </a:extLst>
          </p:cNvPr>
          <p:cNvSpPr/>
          <p:nvPr/>
        </p:nvSpPr>
        <p:spPr bwMode="white">
          <a:xfrm>
            <a:off x="2792268" y="3126498"/>
            <a:ext cx="218975" cy="20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E21D25-6BC8-DFE1-180A-F739E8C2A445}"/>
              </a:ext>
            </a:extLst>
          </p:cNvPr>
          <p:cNvSpPr/>
          <p:nvPr/>
        </p:nvSpPr>
        <p:spPr bwMode="white">
          <a:xfrm>
            <a:off x="5115310" y="3584576"/>
            <a:ext cx="247537" cy="200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96C18E-1E1F-B70A-FD11-5A3806BCC85B}"/>
              </a:ext>
            </a:extLst>
          </p:cNvPr>
          <p:cNvSpPr/>
          <p:nvPr/>
        </p:nvSpPr>
        <p:spPr bwMode="white">
          <a:xfrm>
            <a:off x="2649458" y="5388262"/>
            <a:ext cx="190413" cy="20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2023-07-20T13:21:20Z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