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8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6905AA-2FAA-B6C6-FC92-B24883D8A9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20"/>
          <a:stretch/>
        </p:blipFill>
        <p:spPr>
          <a:xfrm>
            <a:off x="720000" y="1080000"/>
            <a:ext cx="10192839" cy="40710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4686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20DD24-87B8-2347-E025-5707DBD27B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52"/>
          <a:stretch/>
        </p:blipFill>
        <p:spPr>
          <a:xfrm>
            <a:off x="720000" y="1080000"/>
            <a:ext cx="8783764" cy="3399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65731E6-FE4D-EE1A-76D8-DE837EC75C35}"/>
              </a:ext>
            </a:extLst>
          </p:cNvPr>
          <p:cNvSpPr/>
          <p:nvPr/>
        </p:nvSpPr>
        <p:spPr bwMode="white">
          <a:xfrm>
            <a:off x="1081785" y="2403779"/>
            <a:ext cx="199933" cy="219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B5B09E3-E4FC-B405-8EBD-995885E301CE}"/>
              </a:ext>
            </a:extLst>
          </p:cNvPr>
          <p:cNvSpPr/>
          <p:nvPr/>
        </p:nvSpPr>
        <p:spPr bwMode="white">
          <a:xfrm>
            <a:off x="1053223" y="2975195"/>
            <a:ext cx="238016" cy="219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13DFCB0-F180-AA06-9E7D-A9359023B90E}"/>
              </a:ext>
            </a:extLst>
          </p:cNvPr>
          <p:cNvSpPr/>
          <p:nvPr/>
        </p:nvSpPr>
        <p:spPr bwMode="white">
          <a:xfrm>
            <a:off x="1081785" y="3546611"/>
            <a:ext cx="199933" cy="219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FE3E4D2-95F6-CC92-F7E2-2A17A3F75EDD}"/>
              </a:ext>
            </a:extLst>
          </p:cNvPr>
          <p:cNvSpPr/>
          <p:nvPr/>
        </p:nvSpPr>
        <p:spPr bwMode="white">
          <a:xfrm>
            <a:off x="1053223" y="4118026"/>
            <a:ext cx="238016" cy="219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9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2810"/>
          <a:stretch/>
        </p:blipFill>
        <p:spPr>
          <a:xfrm>
            <a:off x="1477131" y="1982116"/>
            <a:ext cx="9297698" cy="11957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609" y="3177915"/>
            <a:ext cx="3162741" cy="1324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8893BC-4CFD-9EE5-7E7F-67BE1FF044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7"/>
          <a:stretch/>
        </p:blipFill>
        <p:spPr>
          <a:xfrm>
            <a:off x="555109" y="615305"/>
            <a:ext cx="10657534" cy="3287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CEEF650-6713-2544-0F1B-35752020EDD5}"/>
              </a:ext>
            </a:extLst>
          </p:cNvPr>
          <p:cNvSpPr/>
          <p:nvPr/>
        </p:nvSpPr>
        <p:spPr bwMode="white">
          <a:xfrm>
            <a:off x="2887670" y="3226170"/>
            <a:ext cx="618842" cy="238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C4E546D-8733-82F5-E546-69C0C3CC5AAE}"/>
              </a:ext>
            </a:extLst>
          </p:cNvPr>
          <p:cNvSpPr/>
          <p:nvPr/>
        </p:nvSpPr>
        <p:spPr bwMode="white">
          <a:xfrm>
            <a:off x="6572166" y="3226170"/>
            <a:ext cx="580760" cy="238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BBED33C-A0AA-C1AC-B458-7087C12ED5D5}"/>
              </a:ext>
            </a:extLst>
          </p:cNvPr>
          <p:cNvSpPr/>
          <p:nvPr/>
        </p:nvSpPr>
        <p:spPr bwMode="white">
          <a:xfrm>
            <a:off x="10199538" y="3226170"/>
            <a:ext cx="466512" cy="238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0F57B42A-0CF4-A5BE-77AD-9AC9992AB2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3"/>
          <a:stretch/>
        </p:blipFill>
        <p:spPr>
          <a:xfrm>
            <a:off x="555109" y="3902708"/>
            <a:ext cx="11167200" cy="2526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BC69E65-955C-B111-CA4A-031D4B952945}"/>
              </a:ext>
            </a:extLst>
          </p:cNvPr>
          <p:cNvSpPr/>
          <p:nvPr/>
        </p:nvSpPr>
        <p:spPr bwMode="white">
          <a:xfrm>
            <a:off x="4211042" y="4741731"/>
            <a:ext cx="1913652" cy="305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066DD9B-C3C0-86F2-27F3-A44A874A845F}"/>
              </a:ext>
            </a:extLst>
          </p:cNvPr>
          <p:cNvSpPr/>
          <p:nvPr/>
        </p:nvSpPr>
        <p:spPr bwMode="white">
          <a:xfrm>
            <a:off x="10247142" y="4741731"/>
            <a:ext cx="980627" cy="305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1DF7B38-E596-C826-23BD-973CCC4CFFD5}"/>
              </a:ext>
            </a:extLst>
          </p:cNvPr>
          <p:cNvSpPr/>
          <p:nvPr/>
        </p:nvSpPr>
        <p:spPr bwMode="white">
          <a:xfrm>
            <a:off x="3887340" y="5351930"/>
            <a:ext cx="980628" cy="295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A42B88A-12D3-A148-3E5C-2F77ECC2A537}"/>
              </a:ext>
            </a:extLst>
          </p:cNvPr>
          <p:cNvSpPr/>
          <p:nvPr/>
        </p:nvSpPr>
        <p:spPr bwMode="white">
          <a:xfrm>
            <a:off x="10589885" y="5351930"/>
            <a:ext cx="675966" cy="295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3391EA4-B879-48A1-9CC6-DBE235A1C1F6}"/>
              </a:ext>
            </a:extLst>
          </p:cNvPr>
          <p:cNvSpPr/>
          <p:nvPr/>
        </p:nvSpPr>
        <p:spPr bwMode="white">
          <a:xfrm>
            <a:off x="3363704" y="5962128"/>
            <a:ext cx="980628" cy="295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092C48F-01C0-DCC3-782A-42F31DC74CE3}"/>
              </a:ext>
            </a:extLst>
          </p:cNvPr>
          <p:cNvSpPr/>
          <p:nvPr/>
        </p:nvSpPr>
        <p:spPr bwMode="white">
          <a:xfrm>
            <a:off x="10704133" y="5962128"/>
            <a:ext cx="675966" cy="295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00D573-19FE-11E3-AF02-086FCE7ACE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14"/>
          <a:stretch/>
        </p:blipFill>
        <p:spPr>
          <a:xfrm>
            <a:off x="720000" y="1080000"/>
            <a:ext cx="9848066" cy="3771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5AB5C25-02F4-0B33-1FDB-21B38E562D42}"/>
              </a:ext>
            </a:extLst>
          </p:cNvPr>
          <p:cNvSpPr/>
          <p:nvPr/>
        </p:nvSpPr>
        <p:spPr bwMode="white">
          <a:xfrm>
            <a:off x="3804694" y="2022780"/>
            <a:ext cx="390347" cy="228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96E9660-437E-BA4E-FCCE-0EE1F66FED10}"/>
              </a:ext>
            </a:extLst>
          </p:cNvPr>
          <p:cNvSpPr/>
          <p:nvPr/>
        </p:nvSpPr>
        <p:spPr bwMode="white">
          <a:xfrm>
            <a:off x="2900231" y="2565593"/>
            <a:ext cx="1018710" cy="238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90D7445-17CC-52EF-C6C4-8A53BFC162CF}"/>
              </a:ext>
            </a:extLst>
          </p:cNvPr>
          <p:cNvSpPr/>
          <p:nvPr/>
        </p:nvSpPr>
        <p:spPr bwMode="white">
          <a:xfrm>
            <a:off x="6156297" y="2565593"/>
            <a:ext cx="885421" cy="238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5D2B265-61F2-CEDA-0B16-8BF4184CE7B2}"/>
              </a:ext>
            </a:extLst>
          </p:cNvPr>
          <p:cNvSpPr/>
          <p:nvPr/>
        </p:nvSpPr>
        <p:spPr bwMode="white">
          <a:xfrm>
            <a:off x="2624132" y="3175067"/>
            <a:ext cx="1056793" cy="295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5D4F2C3-371E-3B55-31DD-E8735BF6D4B9}"/>
              </a:ext>
            </a:extLst>
          </p:cNvPr>
          <p:cNvSpPr/>
          <p:nvPr/>
        </p:nvSpPr>
        <p:spPr bwMode="white">
          <a:xfrm>
            <a:off x="6003966" y="3057993"/>
            <a:ext cx="1437619" cy="412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0336419-4A78-62B2-1061-57A237882255}"/>
              </a:ext>
            </a:extLst>
          </p:cNvPr>
          <p:cNvSpPr/>
          <p:nvPr/>
        </p:nvSpPr>
        <p:spPr bwMode="white">
          <a:xfrm>
            <a:off x="4242644" y="3784541"/>
            <a:ext cx="695008" cy="238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DBA819E-2579-EF15-0049-AF87E8A4DCFC}"/>
              </a:ext>
            </a:extLst>
          </p:cNvPr>
          <p:cNvSpPr/>
          <p:nvPr/>
        </p:nvSpPr>
        <p:spPr bwMode="white">
          <a:xfrm>
            <a:off x="4261685" y="4451153"/>
            <a:ext cx="476033" cy="180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029851E-4246-800C-55CF-C49F7F573A14}"/>
              </a:ext>
            </a:extLst>
          </p:cNvPr>
          <p:cNvSpPr/>
          <p:nvPr/>
        </p:nvSpPr>
        <p:spPr bwMode="white">
          <a:xfrm>
            <a:off x="6032528" y="4394015"/>
            <a:ext cx="1113917" cy="238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75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9239C3-8F19-DB58-7B8A-6CE827D2C1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6"/>
          <a:stretch/>
        </p:blipFill>
        <p:spPr>
          <a:xfrm>
            <a:off x="720000" y="1080000"/>
            <a:ext cx="10672525" cy="4358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39D0069-6E1B-9F53-C1D1-6EFB9F656AD6}"/>
              </a:ext>
            </a:extLst>
          </p:cNvPr>
          <p:cNvSpPr/>
          <p:nvPr/>
        </p:nvSpPr>
        <p:spPr bwMode="white">
          <a:xfrm>
            <a:off x="1567338" y="1947816"/>
            <a:ext cx="247537" cy="238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C7AFC5F-2968-7254-AA3C-BFC12A9E2111}"/>
              </a:ext>
            </a:extLst>
          </p:cNvPr>
          <p:cNvSpPr/>
          <p:nvPr/>
        </p:nvSpPr>
        <p:spPr bwMode="white">
          <a:xfrm>
            <a:off x="1567338" y="3168482"/>
            <a:ext cx="247537" cy="238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5429AEB-51F9-C4EB-B366-D9C3A6D81603}"/>
              </a:ext>
            </a:extLst>
          </p:cNvPr>
          <p:cNvSpPr/>
          <p:nvPr/>
        </p:nvSpPr>
        <p:spPr bwMode="white">
          <a:xfrm>
            <a:off x="1548297" y="4389147"/>
            <a:ext cx="285619" cy="228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41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C6F7C6-500F-D3CB-950C-F90C1958C6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75"/>
          <a:stretch/>
        </p:blipFill>
        <p:spPr>
          <a:xfrm>
            <a:off x="720000" y="1080000"/>
            <a:ext cx="9668184" cy="3630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B1B026C-40FA-924D-32C9-DF836DB652E5}"/>
              </a:ext>
            </a:extLst>
          </p:cNvPr>
          <p:cNvSpPr/>
          <p:nvPr/>
        </p:nvSpPr>
        <p:spPr bwMode="white">
          <a:xfrm>
            <a:off x="1062743" y="1241978"/>
            <a:ext cx="238016" cy="238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72532F7-6FA4-E277-3D13-81D83499D871}"/>
              </a:ext>
            </a:extLst>
          </p:cNvPr>
          <p:cNvSpPr/>
          <p:nvPr/>
        </p:nvSpPr>
        <p:spPr bwMode="white">
          <a:xfrm>
            <a:off x="1072264" y="2461584"/>
            <a:ext cx="228495" cy="228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E1427EC-03F1-98B1-4BEF-86B4878421FC}"/>
              </a:ext>
            </a:extLst>
          </p:cNvPr>
          <p:cNvSpPr/>
          <p:nvPr/>
        </p:nvSpPr>
        <p:spPr bwMode="white">
          <a:xfrm>
            <a:off x="1062743" y="3671661"/>
            <a:ext cx="238016" cy="238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56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D9137B-0C4A-38EE-552F-EE6011A203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10"/>
          <a:stretch/>
        </p:blipFill>
        <p:spPr>
          <a:xfrm>
            <a:off x="720000" y="1080000"/>
            <a:ext cx="7809403" cy="3399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2FC81FE-599B-0D3C-6B7C-2C3BD9EE9C7C}"/>
              </a:ext>
            </a:extLst>
          </p:cNvPr>
          <p:cNvSpPr/>
          <p:nvPr/>
        </p:nvSpPr>
        <p:spPr bwMode="white">
          <a:xfrm>
            <a:off x="6232462" y="1841887"/>
            <a:ext cx="171371" cy="219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3884507-6599-AD51-75CF-D7AEDEDF3B41}"/>
              </a:ext>
            </a:extLst>
          </p:cNvPr>
          <p:cNvSpPr/>
          <p:nvPr/>
        </p:nvSpPr>
        <p:spPr bwMode="white">
          <a:xfrm>
            <a:off x="2110016" y="2413303"/>
            <a:ext cx="647404" cy="219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39E7F55-D7E7-82D1-9B54-193DB22B4B2B}"/>
              </a:ext>
            </a:extLst>
          </p:cNvPr>
          <p:cNvSpPr/>
          <p:nvPr/>
        </p:nvSpPr>
        <p:spPr bwMode="white">
          <a:xfrm>
            <a:off x="4261685" y="2984718"/>
            <a:ext cx="885421" cy="276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FB744C6-8419-853E-6003-C3652D323D1A}"/>
              </a:ext>
            </a:extLst>
          </p:cNvPr>
          <p:cNvSpPr/>
          <p:nvPr/>
        </p:nvSpPr>
        <p:spPr bwMode="white">
          <a:xfrm>
            <a:off x="4156958" y="3546611"/>
            <a:ext cx="742611" cy="228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7B05031-6D6E-6738-0E2A-5C3A1A6E76FF}"/>
              </a:ext>
            </a:extLst>
          </p:cNvPr>
          <p:cNvSpPr/>
          <p:nvPr/>
        </p:nvSpPr>
        <p:spPr bwMode="white">
          <a:xfrm>
            <a:off x="2348033" y="4077325"/>
            <a:ext cx="790214" cy="316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30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0F7383-941B-BA68-0165-C2AAEE1F32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23"/>
          <a:stretch/>
        </p:blipFill>
        <p:spPr>
          <a:xfrm>
            <a:off x="720000" y="1080000"/>
            <a:ext cx="9893036" cy="3550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C9B98D0-88F3-5AAD-212F-8C227681F30E}"/>
              </a:ext>
            </a:extLst>
          </p:cNvPr>
          <p:cNvSpPr/>
          <p:nvPr/>
        </p:nvSpPr>
        <p:spPr bwMode="white">
          <a:xfrm>
            <a:off x="1786314" y="4200608"/>
            <a:ext cx="2884760" cy="276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299C081-8ECF-9B2A-0CEB-F7117CA22DBD}"/>
              </a:ext>
            </a:extLst>
          </p:cNvPr>
          <p:cNvSpPr/>
          <p:nvPr/>
        </p:nvSpPr>
        <p:spPr bwMode="white">
          <a:xfrm>
            <a:off x="7365421" y="4200608"/>
            <a:ext cx="2256396" cy="276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6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91902E-26A9-A12F-F43F-84A4ABCD53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4"/>
          <a:stretch/>
        </p:blipFill>
        <p:spPr>
          <a:xfrm>
            <a:off x="720000" y="1080000"/>
            <a:ext cx="10912367" cy="3373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216F2E0-9442-A689-ADF4-D05BF2383208}"/>
              </a:ext>
            </a:extLst>
          </p:cNvPr>
          <p:cNvSpPr/>
          <p:nvPr/>
        </p:nvSpPr>
        <p:spPr bwMode="white">
          <a:xfrm>
            <a:off x="1338842" y="3748250"/>
            <a:ext cx="1827966" cy="219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1D3F740-ACEB-D07B-ABAD-AAB56B370B7C}"/>
              </a:ext>
            </a:extLst>
          </p:cNvPr>
          <p:cNvSpPr/>
          <p:nvPr/>
        </p:nvSpPr>
        <p:spPr bwMode="white">
          <a:xfrm>
            <a:off x="6917950" y="4024604"/>
            <a:ext cx="3884429" cy="228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8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6</cp:revision>
  <dcterms:created xsi:type="dcterms:W3CDTF">2023-07-10T09:12:00Z</dcterms:created>
  <dcterms:modified xsi:type="dcterms:W3CDTF">2023-07-20T13:12:32Z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