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2CD9ED-F773-8CDC-3E18-A75F6A48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645285"/>
            <a:ext cx="6272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67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2F5219C-C90E-DB20-5D3D-83D0B0C2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45285"/>
            <a:ext cx="6293156" cy="572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54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1431A47-BBFB-D57F-9AF0-E668457A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0" y="570334"/>
            <a:ext cx="55744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65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AF5079F-E7AB-EC93-A1CF-68448504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93157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5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91" y="3177915"/>
            <a:ext cx="5744377" cy="109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AF895A-1FC7-87A1-BBDD-A3EE79B25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6"/>
          <a:stretch/>
        </p:blipFill>
        <p:spPr>
          <a:xfrm>
            <a:off x="720000" y="1080000"/>
            <a:ext cx="9428341" cy="360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7CFF8A-4A38-CCBE-6B71-F09C21E1FC49}"/>
              </a:ext>
            </a:extLst>
          </p:cNvPr>
          <p:cNvSpPr/>
          <p:nvPr/>
        </p:nvSpPr>
        <p:spPr bwMode="white">
          <a:xfrm>
            <a:off x="2518347" y="2108770"/>
            <a:ext cx="4037817" cy="2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7CFF8A-4A38-CCBE-6B71-F09C21E1FC49}"/>
              </a:ext>
            </a:extLst>
          </p:cNvPr>
          <p:cNvSpPr/>
          <p:nvPr/>
        </p:nvSpPr>
        <p:spPr bwMode="white">
          <a:xfrm>
            <a:off x="2338466" y="2108770"/>
            <a:ext cx="749508" cy="127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3E421-3D3C-A92B-5FE7-B07D082C6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3"/>
          <a:stretch/>
        </p:blipFill>
        <p:spPr>
          <a:xfrm>
            <a:off x="705010" y="765207"/>
            <a:ext cx="9818085" cy="294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13D136-59D3-F405-987B-19F84DBFD184}"/>
              </a:ext>
            </a:extLst>
          </p:cNvPr>
          <p:cNvSpPr/>
          <p:nvPr/>
        </p:nvSpPr>
        <p:spPr bwMode="white">
          <a:xfrm>
            <a:off x="1733241" y="1557485"/>
            <a:ext cx="257057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B6665E-1AFC-DB96-755E-20A3396DC642}"/>
              </a:ext>
            </a:extLst>
          </p:cNvPr>
          <p:cNvSpPr/>
          <p:nvPr/>
        </p:nvSpPr>
        <p:spPr bwMode="white">
          <a:xfrm>
            <a:off x="1723720" y="2683856"/>
            <a:ext cx="266578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E1CC5FE-CB4E-8198-C865-F7B188AA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9"/>
          <a:stretch/>
        </p:blipFill>
        <p:spPr>
          <a:xfrm>
            <a:off x="1379567" y="3714772"/>
            <a:ext cx="9143528" cy="282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F8E7AE-12F2-1ECD-D932-238DA11B4F9F}"/>
              </a:ext>
            </a:extLst>
          </p:cNvPr>
          <p:cNvSpPr/>
          <p:nvPr/>
        </p:nvSpPr>
        <p:spPr bwMode="white">
          <a:xfrm>
            <a:off x="1769914" y="3819627"/>
            <a:ext cx="314181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91FB62-E449-F5C5-020F-AC43AA3DFC14}"/>
              </a:ext>
            </a:extLst>
          </p:cNvPr>
          <p:cNvSpPr/>
          <p:nvPr/>
        </p:nvSpPr>
        <p:spPr bwMode="white">
          <a:xfrm>
            <a:off x="1769914" y="4944440"/>
            <a:ext cx="314181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0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8A49D8-58F9-72D2-C966-DEAD097A9B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1080000"/>
            <a:ext cx="11520000" cy="402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79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9A3AE8-0AEE-1565-6A07-CF012CC8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5"/>
          <a:stretch/>
        </p:blipFill>
        <p:spPr>
          <a:xfrm>
            <a:off x="720000" y="1080000"/>
            <a:ext cx="9593233" cy="282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3243F5-36DB-2C14-C4F1-08229DBD9D0A}"/>
              </a:ext>
            </a:extLst>
          </p:cNvPr>
          <p:cNvSpPr/>
          <p:nvPr/>
        </p:nvSpPr>
        <p:spPr bwMode="white">
          <a:xfrm>
            <a:off x="1453090" y="1785391"/>
            <a:ext cx="4198611" cy="333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82CD73-2B62-ABD0-7D25-93618964E940}"/>
              </a:ext>
            </a:extLst>
          </p:cNvPr>
          <p:cNvSpPr/>
          <p:nvPr/>
        </p:nvSpPr>
        <p:spPr bwMode="white">
          <a:xfrm>
            <a:off x="1481652" y="2347797"/>
            <a:ext cx="5112595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AEFB3D-D75E-B68C-CFED-09E415ECB457}"/>
              </a:ext>
            </a:extLst>
          </p:cNvPr>
          <p:cNvSpPr/>
          <p:nvPr/>
        </p:nvSpPr>
        <p:spPr bwMode="white">
          <a:xfrm>
            <a:off x="1462611" y="2919736"/>
            <a:ext cx="7959272" cy="343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2C85AC-6B2D-09EF-77CD-E32FFB1A294A}"/>
              </a:ext>
            </a:extLst>
          </p:cNvPr>
          <p:cNvSpPr/>
          <p:nvPr/>
        </p:nvSpPr>
        <p:spPr bwMode="white">
          <a:xfrm>
            <a:off x="1462611" y="3482143"/>
            <a:ext cx="5893289" cy="276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0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509FBD-AC52-BEBE-D026-CA06750E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" y="1005049"/>
            <a:ext cx="11520000" cy="4290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ADD5AE-E8B6-1A66-8EB3-8459096F5079}"/>
              </a:ext>
            </a:extLst>
          </p:cNvPr>
          <p:cNvSpPr/>
          <p:nvPr/>
        </p:nvSpPr>
        <p:spPr bwMode="white">
          <a:xfrm>
            <a:off x="7179661" y="1872740"/>
            <a:ext cx="933024" cy="238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905C2F-9D6A-DA8A-2B24-9513D7D5E9F2}"/>
              </a:ext>
            </a:extLst>
          </p:cNvPr>
          <p:cNvSpPr/>
          <p:nvPr/>
        </p:nvSpPr>
        <p:spPr bwMode="white">
          <a:xfrm>
            <a:off x="9150438" y="1872740"/>
            <a:ext cx="390347" cy="238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5EAC92-0B3C-1EFD-189C-8819D4F25155}"/>
              </a:ext>
            </a:extLst>
          </p:cNvPr>
          <p:cNvSpPr/>
          <p:nvPr/>
        </p:nvSpPr>
        <p:spPr bwMode="white">
          <a:xfrm>
            <a:off x="10569017" y="1872740"/>
            <a:ext cx="552198" cy="238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4CA109-E58C-26A6-1AE3-C2DE236C2A8F}"/>
              </a:ext>
            </a:extLst>
          </p:cNvPr>
          <p:cNvSpPr/>
          <p:nvPr/>
        </p:nvSpPr>
        <p:spPr bwMode="white">
          <a:xfrm>
            <a:off x="4075926" y="2740432"/>
            <a:ext cx="723570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B66EFB-6309-CF3E-4D78-E3361A2AEE1A}"/>
              </a:ext>
            </a:extLst>
          </p:cNvPr>
          <p:cNvSpPr/>
          <p:nvPr/>
        </p:nvSpPr>
        <p:spPr bwMode="white">
          <a:xfrm>
            <a:off x="5646835" y="2807177"/>
            <a:ext cx="218975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9F353E-0B17-BE1A-9572-B405C4F0F13E}"/>
              </a:ext>
            </a:extLst>
          </p:cNvPr>
          <p:cNvSpPr/>
          <p:nvPr/>
        </p:nvSpPr>
        <p:spPr bwMode="white">
          <a:xfrm>
            <a:off x="6722669" y="2740432"/>
            <a:ext cx="818776" cy="333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37C01E-A450-D099-DF06-5C709BD9F963}"/>
              </a:ext>
            </a:extLst>
          </p:cNvPr>
          <p:cNvSpPr/>
          <p:nvPr/>
        </p:nvSpPr>
        <p:spPr bwMode="white">
          <a:xfrm>
            <a:off x="8398306" y="2740432"/>
            <a:ext cx="1047272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AFF36D-871A-08FC-B9F2-597126E4541F}"/>
              </a:ext>
            </a:extLst>
          </p:cNvPr>
          <p:cNvSpPr/>
          <p:nvPr/>
        </p:nvSpPr>
        <p:spPr bwMode="white">
          <a:xfrm>
            <a:off x="7189182" y="3713009"/>
            <a:ext cx="590280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8798CDF-89C1-D45F-0411-1AF834FCDCE5}"/>
              </a:ext>
            </a:extLst>
          </p:cNvPr>
          <p:cNvSpPr/>
          <p:nvPr/>
        </p:nvSpPr>
        <p:spPr bwMode="white">
          <a:xfrm>
            <a:off x="8864818" y="3713009"/>
            <a:ext cx="228495" cy="200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D5A2B1-4521-EAFA-931C-9790DFE52F9E}"/>
              </a:ext>
            </a:extLst>
          </p:cNvPr>
          <p:cNvSpPr/>
          <p:nvPr/>
        </p:nvSpPr>
        <p:spPr bwMode="white">
          <a:xfrm>
            <a:off x="10102504" y="3636729"/>
            <a:ext cx="1104396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86DB210-DCAA-BD84-DBA6-94327543C36D}"/>
              </a:ext>
            </a:extLst>
          </p:cNvPr>
          <p:cNvSpPr/>
          <p:nvPr/>
        </p:nvSpPr>
        <p:spPr bwMode="white">
          <a:xfrm>
            <a:off x="3647496" y="4542560"/>
            <a:ext cx="456991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83CE353-B47C-B8A2-8AA7-249B7E2A18F2}"/>
              </a:ext>
            </a:extLst>
          </p:cNvPr>
          <p:cNvSpPr/>
          <p:nvPr/>
        </p:nvSpPr>
        <p:spPr bwMode="white">
          <a:xfrm>
            <a:off x="4923265" y="4609306"/>
            <a:ext cx="875900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216FD7C-1DB8-C665-787C-D62E3B1225C8}"/>
              </a:ext>
            </a:extLst>
          </p:cNvPr>
          <p:cNvSpPr/>
          <p:nvPr/>
        </p:nvSpPr>
        <p:spPr bwMode="white">
          <a:xfrm>
            <a:off x="6608422" y="4437090"/>
            <a:ext cx="1390016" cy="381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F14B59-E1AB-4E48-360F-4888DD61C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6"/>
          <a:stretch/>
        </p:blipFill>
        <p:spPr>
          <a:xfrm>
            <a:off x="660041" y="660276"/>
            <a:ext cx="41817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5" y="697220"/>
            <a:ext cx="24768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F3530AA-6356-A1C1-3C17-AC4E1BBF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65207"/>
            <a:ext cx="6293156" cy="570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47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