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224760-721D-B5F5-88B6-35D5975E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9" y="660275"/>
            <a:ext cx="45110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81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269BF05-B82C-E5B2-20C9-32D73A4D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0" y="660275"/>
            <a:ext cx="56826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612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C030292-7D25-3A80-2204-9E75C53BBB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900118"/>
            <a:ext cx="6293156" cy="4884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064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6436"/>
          <a:stretch/>
        </p:blipFill>
        <p:spPr>
          <a:xfrm>
            <a:off x="1446450" y="1799572"/>
            <a:ext cx="9269119" cy="1408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399" y="3207895"/>
            <a:ext cx="6049219" cy="1286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593047-2EE2-53C2-624B-37EF24A3B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" y="990059"/>
            <a:ext cx="11520000" cy="322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1196D9-983B-CE9A-E7AD-C780219DFB45}"/>
              </a:ext>
            </a:extLst>
          </p:cNvPr>
          <p:cNvSpPr/>
          <p:nvPr/>
        </p:nvSpPr>
        <p:spPr bwMode="white">
          <a:xfrm>
            <a:off x="1768078" y="3724595"/>
            <a:ext cx="1618512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49C7C3-3D4B-86E7-0CAE-FC00FF645028}"/>
              </a:ext>
            </a:extLst>
          </p:cNvPr>
          <p:cNvSpPr/>
          <p:nvPr/>
        </p:nvSpPr>
        <p:spPr bwMode="white">
          <a:xfrm>
            <a:off x="4738524" y="3724595"/>
            <a:ext cx="1409057" cy="321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8FF71D-7824-1612-463C-CC2009270B03}"/>
              </a:ext>
            </a:extLst>
          </p:cNvPr>
          <p:cNvSpPr/>
          <p:nvPr/>
        </p:nvSpPr>
        <p:spPr bwMode="white">
          <a:xfrm>
            <a:off x="7689929" y="3724595"/>
            <a:ext cx="752132" cy="343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B63DB4-939B-C590-A1A7-F0AF53BA6EEB}"/>
              </a:ext>
            </a:extLst>
          </p:cNvPr>
          <p:cNvSpPr/>
          <p:nvPr/>
        </p:nvSpPr>
        <p:spPr bwMode="white">
          <a:xfrm>
            <a:off x="10070095" y="3724595"/>
            <a:ext cx="961586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2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2185F4-50FC-E028-7191-1B964A285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5"/>
          <a:stretch/>
        </p:blipFill>
        <p:spPr>
          <a:xfrm>
            <a:off x="690019" y="750216"/>
            <a:ext cx="9683174" cy="5508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40D437-92CA-2C92-B766-CC8DB40941CA}"/>
              </a:ext>
            </a:extLst>
          </p:cNvPr>
          <p:cNvSpPr/>
          <p:nvPr/>
        </p:nvSpPr>
        <p:spPr bwMode="white">
          <a:xfrm>
            <a:off x="1718250" y="3971646"/>
            <a:ext cx="257057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249C13-A8A0-381D-CA5E-C8D52EB45431}"/>
              </a:ext>
            </a:extLst>
          </p:cNvPr>
          <p:cNvSpPr/>
          <p:nvPr/>
        </p:nvSpPr>
        <p:spPr bwMode="white">
          <a:xfrm>
            <a:off x="1708729" y="4591152"/>
            <a:ext cx="285619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770681-EEF6-1513-7B1D-5C89AA623671}"/>
              </a:ext>
            </a:extLst>
          </p:cNvPr>
          <p:cNvSpPr/>
          <p:nvPr/>
        </p:nvSpPr>
        <p:spPr bwMode="white">
          <a:xfrm>
            <a:off x="1689688" y="5210658"/>
            <a:ext cx="314181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F83F4C-0DC4-1995-D7B8-B580B036A0DA}"/>
              </a:ext>
            </a:extLst>
          </p:cNvPr>
          <p:cNvSpPr/>
          <p:nvPr/>
        </p:nvSpPr>
        <p:spPr bwMode="white">
          <a:xfrm>
            <a:off x="1708729" y="5820633"/>
            <a:ext cx="276099" cy="276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1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468FF5-16CB-CFC9-FFA0-9DC932541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7"/>
          <a:stretch/>
        </p:blipFill>
        <p:spPr>
          <a:xfrm>
            <a:off x="720000" y="825168"/>
            <a:ext cx="9398361" cy="4392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A3E8C2-ACD1-B9DC-CB1F-56C10DEF69C5}"/>
              </a:ext>
            </a:extLst>
          </p:cNvPr>
          <p:cNvSpPr/>
          <p:nvPr/>
        </p:nvSpPr>
        <p:spPr bwMode="white">
          <a:xfrm>
            <a:off x="1738710" y="1749415"/>
            <a:ext cx="25705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99204D-E8CE-4F9D-AE90-9A22938B8CF6}"/>
              </a:ext>
            </a:extLst>
          </p:cNvPr>
          <p:cNvSpPr/>
          <p:nvPr/>
        </p:nvSpPr>
        <p:spPr bwMode="white">
          <a:xfrm>
            <a:off x="1767272" y="2368756"/>
            <a:ext cx="161851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9D10A2-749E-DAC1-BF6C-A7DCFE4C58DA}"/>
              </a:ext>
            </a:extLst>
          </p:cNvPr>
          <p:cNvSpPr/>
          <p:nvPr/>
        </p:nvSpPr>
        <p:spPr bwMode="white">
          <a:xfrm>
            <a:off x="1738710" y="3597910"/>
            <a:ext cx="24753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756308-9307-427C-5EF6-698755570A30}"/>
              </a:ext>
            </a:extLst>
          </p:cNvPr>
          <p:cNvSpPr/>
          <p:nvPr/>
        </p:nvSpPr>
        <p:spPr bwMode="white">
          <a:xfrm>
            <a:off x="1748231" y="4226780"/>
            <a:ext cx="238016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A3EB50-8DFA-1C39-A753-DC24AA80C2E7}"/>
              </a:ext>
            </a:extLst>
          </p:cNvPr>
          <p:cNvSpPr/>
          <p:nvPr/>
        </p:nvSpPr>
        <p:spPr bwMode="white">
          <a:xfrm>
            <a:off x="1748231" y="4836593"/>
            <a:ext cx="228495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6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9BAAFD-3627-AEA4-8EA2-872DDCBA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5" y="840157"/>
            <a:ext cx="11520000" cy="4515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757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9B5C9A-ACD6-B742-68FB-A9AD3D7EF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6"/>
          <a:stretch/>
        </p:blipFill>
        <p:spPr>
          <a:xfrm>
            <a:off x="720000" y="1080000"/>
            <a:ext cx="8334059" cy="301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791161-21F4-923D-206F-3F5FEB157350}"/>
              </a:ext>
            </a:extLst>
          </p:cNvPr>
          <p:cNvSpPr/>
          <p:nvPr/>
        </p:nvSpPr>
        <p:spPr bwMode="white">
          <a:xfrm>
            <a:off x="1167471" y="1242143"/>
            <a:ext cx="228495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0C2E58-A680-BBC4-7CC4-976BB0564C19}"/>
              </a:ext>
            </a:extLst>
          </p:cNvPr>
          <p:cNvSpPr/>
          <p:nvPr/>
        </p:nvSpPr>
        <p:spPr bwMode="white">
          <a:xfrm>
            <a:off x="1129388" y="1862101"/>
            <a:ext cx="285619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3B63CE-65D1-D3B7-916E-608756E75EDD}"/>
              </a:ext>
            </a:extLst>
          </p:cNvPr>
          <p:cNvSpPr/>
          <p:nvPr/>
        </p:nvSpPr>
        <p:spPr bwMode="white">
          <a:xfrm>
            <a:off x="1167471" y="2472522"/>
            <a:ext cx="228495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DD37B1-58FD-C17C-97B1-649F161595A5}"/>
              </a:ext>
            </a:extLst>
          </p:cNvPr>
          <p:cNvSpPr/>
          <p:nvPr/>
        </p:nvSpPr>
        <p:spPr bwMode="white">
          <a:xfrm>
            <a:off x="1129388" y="3092481"/>
            <a:ext cx="285619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D0B858-E4D1-B908-72C5-9DA210FB2DD7}"/>
              </a:ext>
            </a:extLst>
          </p:cNvPr>
          <p:cNvSpPr/>
          <p:nvPr/>
        </p:nvSpPr>
        <p:spPr bwMode="white">
          <a:xfrm>
            <a:off x="1167471" y="3712440"/>
            <a:ext cx="228495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7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E22880-1F33-6087-0426-620C0F4D3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r="3500"/>
          <a:stretch/>
        </p:blipFill>
        <p:spPr>
          <a:xfrm>
            <a:off x="738908" y="675266"/>
            <a:ext cx="43727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7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3A6782CB-7CD9-D038-4E47-0015D976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9" y="720236"/>
            <a:ext cx="44066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35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