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68" r:id="rId6"/>
    <p:sldId id="267" r:id="rId7"/>
    <p:sldId id="266" r:id="rId8"/>
    <p:sldId id="264" r:id="rId9"/>
    <p:sldId id="263" r:id="rId10"/>
    <p:sldId id="262" r:id="rId11"/>
    <p:sldId id="261" r:id="rId12"/>
    <p:sldId id="260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87462DD2-E189-AB0D-A583-F9CFC75BFF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236031" cy="4246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269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31388930-9AD3-7D2B-ABA0-0F7632C304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0295"/>
            <a:ext cx="42534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879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B4B19F3B-C9CC-E974-E8E8-6C9D903877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9" y="555345"/>
            <a:ext cx="42060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873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46436"/>
          <a:stretch/>
        </p:blipFill>
        <p:spPr>
          <a:xfrm>
            <a:off x="1446450" y="1799572"/>
            <a:ext cx="9269119" cy="14083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662" y="3207895"/>
            <a:ext cx="5858693" cy="1247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577EDD-9627-D830-01C4-BB11A14B6D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"/>
          <a:stretch/>
        </p:blipFill>
        <p:spPr>
          <a:xfrm>
            <a:off x="465168" y="1005049"/>
            <a:ext cx="11197180" cy="2623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A3FE7E-DCBB-7557-5B55-770ED805A0F8}"/>
              </a:ext>
            </a:extLst>
          </p:cNvPr>
          <p:cNvSpPr/>
          <p:nvPr/>
        </p:nvSpPr>
        <p:spPr bwMode="white">
          <a:xfrm>
            <a:off x="3273763" y="1873108"/>
            <a:ext cx="1532826" cy="352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431FF8-BF7A-D442-3AF0-192360E76379}"/>
              </a:ext>
            </a:extLst>
          </p:cNvPr>
          <p:cNvSpPr/>
          <p:nvPr/>
        </p:nvSpPr>
        <p:spPr bwMode="white">
          <a:xfrm>
            <a:off x="8995680" y="1911264"/>
            <a:ext cx="1751801" cy="333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85DA33-3CAE-0F86-705C-1F311961111D}"/>
              </a:ext>
            </a:extLst>
          </p:cNvPr>
          <p:cNvSpPr/>
          <p:nvPr/>
        </p:nvSpPr>
        <p:spPr bwMode="white">
          <a:xfrm>
            <a:off x="3426093" y="2483611"/>
            <a:ext cx="780694" cy="352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3C29E5D-27AE-F2D7-2E90-F47672F7B349}"/>
              </a:ext>
            </a:extLst>
          </p:cNvPr>
          <p:cNvSpPr/>
          <p:nvPr/>
        </p:nvSpPr>
        <p:spPr bwMode="white">
          <a:xfrm>
            <a:off x="9376506" y="2502689"/>
            <a:ext cx="1827966" cy="333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EE641E8-0951-CAE7-B7D9-BD6706BF292E}"/>
              </a:ext>
            </a:extLst>
          </p:cNvPr>
          <p:cNvSpPr/>
          <p:nvPr/>
        </p:nvSpPr>
        <p:spPr bwMode="white">
          <a:xfrm>
            <a:off x="3835482" y="3075036"/>
            <a:ext cx="1532826" cy="352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87B0702-587F-2FCB-716F-D575657918C1}"/>
              </a:ext>
            </a:extLst>
          </p:cNvPr>
          <p:cNvSpPr/>
          <p:nvPr/>
        </p:nvSpPr>
        <p:spPr bwMode="white">
          <a:xfrm>
            <a:off x="9376506" y="3103653"/>
            <a:ext cx="1951735" cy="27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5D7EC9-BF65-39FB-615E-EAAB11A5BB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7" y="945088"/>
            <a:ext cx="11520000" cy="4219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9437FC-7687-9A2F-76F6-C1A4ACD72F3C}"/>
              </a:ext>
            </a:extLst>
          </p:cNvPr>
          <p:cNvSpPr/>
          <p:nvPr/>
        </p:nvSpPr>
        <p:spPr bwMode="white">
          <a:xfrm>
            <a:off x="1433438" y="2059502"/>
            <a:ext cx="257057" cy="266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CAB318-688C-0E28-4292-B6C216C210BD}"/>
              </a:ext>
            </a:extLst>
          </p:cNvPr>
          <p:cNvSpPr/>
          <p:nvPr/>
        </p:nvSpPr>
        <p:spPr bwMode="white">
          <a:xfrm>
            <a:off x="1433438" y="3859710"/>
            <a:ext cx="257057" cy="266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1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C5C8DE-FBA5-C92B-63BA-AE7A5DF2B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7"/>
          <a:stretch/>
        </p:blipFill>
        <p:spPr>
          <a:xfrm>
            <a:off x="720000" y="1080000"/>
            <a:ext cx="10582584" cy="2511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DC8446E-A5D8-710E-0CD0-F7A77BFDC46A}"/>
              </a:ext>
            </a:extLst>
          </p:cNvPr>
          <p:cNvSpPr/>
          <p:nvPr/>
        </p:nvSpPr>
        <p:spPr bwMode="white">
          <a:xfrm>
            <a:off x="1110347" y="1270998"/>
            <a:ext cx="314181" cy="267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31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879090-7FA5-6C66-8960-1F98B56F3B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0"/>
          <a:stretch/>
        </p:blipFill>
        <p:spPr>
          <a:xfrm>
            <a:off x="690019" y="795187"/>
            <a:ext cx="10237810" cy="5425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105B2C-882E-F0FC-03D5-9DE2F28B56D8}"/>
              </a:ext>
            </a:extLst>
          </p:cNvPr>
          <p:cNvSpPr/>
          <p:nvPr/>
        </p:nvSpPr>
        <p:spPr bwMode="white">
          <a:xfrm>
            <a:off x="1718250" y="1596082"/>
            <a:ext cx="257057" cy="266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32644AB-DD60-92FE-2CAC-38E79F58543D}"/>
              </a:ext>
            </a:extLst>
          </p:cNvPr>
          <p:cNvSpPr/>
          <p:nvPr/>
        </p:nvSpPr>
        <p:spPr bwMode="white">
          <a:xfrm>
            <a:off x="1689688" y="2797426"/>
            <a:ext cx="314181" cy="266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8A9204-8E2D-CA17-9564-99E0055A30CD}"/>
              </a:ext>
            </a:extLst>
          </p:cNvPr>
          <p:cNvSpPr/>
          <p:nvPr/>
        </p:nvSpPr>
        <p:spPr bwMode="white">
          <a:xfrm>
            <a:off x="1708729" y="3979701"/>
            <a:ext cx="276099" cy="276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2C551B4-7522-EB27-0215-628D054951B2}"/>
              </a:ext>
            </a:extLst>
          </p:cNvPr>
          <p:cNvSpPr/>
          <p:nvPr/>
        </p:nvSpPr>
        <p:spPr bwMode="white">
          <a:xfrm>
            <a:off x="1689688" y="5190579"/>
            <a:ext cx="314181" cy="266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77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7A43DE-A3C8-7BD8-07DF-8F66A237FA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6" y="510374"/>
            <a:ext cx="11520000" cy="2595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F09766FD-7D75-8245-2B2B-AF8E012949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7"/>
          <a:stretch/>
        </p:blipFill>
        <p:spPr>
          <a:xfrm>
            <a:off x="929863" y="3105722"/>
            <a:ext cx="8199148" cy="3572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443B14-C4BD-C936-CB06-E12DB8B956B8}"/>
              </a:ext>
            </a:extLst>
          </p:cNvPr>
          <p:cNvSpPr/>
          <p:nvPr/>
        </p:nvSpPr>
        <p:spPr bwMode="white">
          <a:xfrm>
            <a:off x="1672474" y="3782038"/>
            <a:ext cx="4284297" cy="352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A4FECAC-C789-5348-5CB5-5E1D54286257}"/>
              </a:ext>
            </a:extLst>
          </p:cNvPr>
          <p:cNvSpPr/>
          <p:nvPr/>
        </p:nvSpPr>
        <p:spPr bwMode="white">
          <a:xfrm>
            <a:off x="1672474" y="4991787"/>
            <a:ext cx="2760991" cy="342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A55D2ED-1A50-DE95-D4BA-5669F5AB53E3}"/>
              </a:ext>
            </a:extLst>
          </p:cNvPr>
          <p:cNvSpPr/>
          <p:nvPr/>
        </p:nvSpPr>
        <p:spPr bwMode="white">
          <a:xfrm>
            <a:off x="1681995" y="6192010"/>
            <a:ext cx="1237685" cy="323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99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BCC0CC-56B3-2417-5C4B-CFCB4B08D2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/>
          <a:stretch/>
        </p:blipFill>
        <p:spPr>
          <a:xfrm>
            <a:off x="689547" y="645286"/>
            <a:ext cx="49229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900" y="663758"/>
            <a:ext cx="390580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211DF779-1042-4BAB-0EEE-BA936608B4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0" y="615304"/>
            <a:ext cx="56394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26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7</cp:revision>
  <dcterms:created xsi:type="dcterms:W3CDTF">2023-07-10T09:12:00Z</dcterms:created>
  <dcterms:modified xsi:type="dcterms:W3CDTF">2023-07-20T13:47:08Z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