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0" r:id="rId5"/>
    <p:sldId id="269" r:id="rId6"/>
    <p:sldId id="267" r:id="rId7"/>
    <p:sldId id="266" r:id="rId8"/>
    <p:sldId id="265" r:id="rId9"/>
    <p:sldId id="264" r:id="rId10"/>
    <p:sldId id="263" r:id="rId11"/>
    <p:sldId id="262" r:id="rId12"/>
    <p:sldId id="261" r:id="rId13"/>
    <p:sldId id="260" r:id="rId14"/>
    <p:sldId id="258" r:id="rId15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3" d="100"/>
          <a:sy n="43" d="100"/>
        </p:scale>
        <p:origin x="7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AD75FA60-EAA7-7008-0641-E7C21AB28EE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39" y="885128"/>
            <a:ext cx="6369321" cy="5369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3861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1A5A938F-D615-E7B4-A8F9-25B68C6BDBB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90" y="855148"/>
            <a:ext cx="6369321" cy="53982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5912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28F8D6CE-785C-FEF2-6E9C-A464244CB5F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20" y="810177"/>
            <a:ext cx="6369321" cy="55219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58049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68FE6D62-C402-0D56-1B59-321F5227229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05246"/>
            <a:ext cx="552860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4518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450" y="1799572"/>
            <a:ext cx="9269119" cy="2629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23CBAB6-59DA-8BB0-563D-A55B6DF913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66"/>
          <a:stretch/>
        </p:blipFill>
        <p:spPr>
          <a:xfrm>
            <a:off x="720000" y="1080000"/>
            <a:ext cx="9473311" cy="28296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B9B88A2-4AA4-BDBC-6E70-553CE57FC725}"/>
              </a:ext>
            </a:extLst>
          </p:cNvPr>
          <p:cNvSpPr/>
          <p:nvPr/>
        </p:nvSpPr>
        <p:spPr bwMode="white">
          <a:xfrm>
            <a:off x="3633322" y="2404323"/>
            <a:ext cx="1190082" cy="2762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D287624-6A3D-2B2E-ED44-A24DFB7C3239}"/>
              </a:ext>
            </a:extLst>
          </p:cNvPr>
          <p:cNvSpPr/>
          <p:nvPr/>
        </p:nvSpPr>
        <p:spPr bwMode="white">
          <a:xfrm>
            <a:off x="8622148" y="2204247"/>
            <a:ext cx="1047272" cy="4763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CB686F9-C957-5B32-B43E-C1140F576CDB}"/>
              </a:ext>
            </a:extLst>
          </p:cNvPr>
          <p:cNvSpPr/>
          <p:nvPr/>
        </p:nvSpPr>
        <p:spPr bwMode="white">
          <a:xfrm>
            <a:off x="3480991" y="2918809"/>
            <a:ext cx="1018710" cy="342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E959C4C-3C83-C94B-A12B-B053E6BA94B7}"/>
              </a:ext>
            </a:extLst>
          </p:cNvPr>
          <p:cNvSpPr/>
          <p:nvPr/>
        </p:nvSpPr>
        <p:spPr bwMode="white">
          <a:xfrm>
            <a:off x="8679272" y="2918809"/>
            <a:ext cx="1113917" cy="2762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65AE844-7186-7345-CAAE-4FEB5BEA32B8}"/>
              </a:ext>
            </a:extLst>
          </p:cNvPr>
          <p:cNvSpPr/>
          <p:nvPr/>
        </p:nvSpPr>
        <p:spPr bwMode="white">
          <a:xfrm>
            <a:off x="3652363" y="3442822"/>
            <a:ext cx="1237685" cy="2762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2B15D74-8271-CA59-D7D9-6B8E06AA924B}"/>
              </a:ext>
            </a:extLst>
          </p:cNvPr>
          <p:cNvSpPr/>
          <p:nvPr/>
        </p:nvSpPr>
        <p:spPr bwMode="white">
          <a:xfrm>
            <a:off x="8469818" y="3442822"/>
            <a:ext cx="1018710" cy="342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D8BA743-0697-1734-0931-E69F3EB3F0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3"/>
          <a:stretch/>
        </p:blipFill>
        <p:spPr>
          <a:xfrm>
            <a:off x="645050" y="1080000"/>
            <a:ext cx="11107239" cy="3752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B179D91-044F-DA00-94D3-8601AC7AC932}"/>
              </a:ext>
            </a:extLst>
          </p:cNvPr>
          <p:cNvSpPr/>
          <p:nvPr/>
        </p:nvSpPr>
        <p:spPr bwMode="white">
          <a:xfrm>
            <a:off x="8014041" y="1765715"/>
            <a:ext cx="1190081" cy="276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2ABBF1E-3B6E-9268-7048-E243308791D8}"/>
              </a:ext>
            </a:extLst>
          </p:cNvPr>
          <p:cNvSpPr/>
          <p:nvPr/>
        </p:nvSpPr>
        <p:spPr bwMode="white">
          <a:xfrm>
            <a:off x="8118769" y="2222859"/>
            <a:ext cx="647404" cy="342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A7E3DFD-989C-C441-AD2E-5E158DB0C410}"/>
              </a:ext>
            </a:extLst>
          </p:cNvPr>
          <p:cNvSpPr/>
          <p:nvPr/>
        </p:nvSpPr>
        <p:spPr bwMode="white">
          <a:xfrm>
            <a:off x="9603992" y="2280002"/>
            <a:ext cx="1018710" cy="285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C782AFB-89E3-39BF-AA0E-EE093DBAEAD7}"/>
              </a:ext>
            </a:extLst>
          </p:cNvPr>
          <p:cNvSpPr/>
          <p:nvPr/>
        </p:nvSpPr>
        <p:spPr bwMode="white">
          <a:xfrm>
            <a:off x="6452653" y="2794289"/>
            <a:ext cx="1113917" cy="285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5102150-FB46-5C01-134E-19CA1A8D16FA}"/>
              </a:ext>
            </a:extLst>
          </p:cNvPr>
          <p:cNvSpPr/>
          <p:nvPr/>
        </p:nvSpPr>
        <p:spPr bwMode="white">
          <a:xfrm>
            <a:off x="7547529" y="3318100"/>
            <a:ext cx="1028231" cy="3428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83FD9E3-EDC6-6BDA-DC50-880A77AA5F9A}"/>
              </a:ext>
            </a:extLst>
          </p:cNvPr>
          <p:cNvSpPr/>
          <p:nvPr/>
        </p:nvSpPr>
        <p:spPr bwMode="white">
          <a:xfrm>
            <a:off x="10279959" y="3908577"/>
            <a:ext cx="923504" cy="209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C9A90D8-5604-7503-985F-182AFDD0D2F8}"/>
              </a:ext>
            </a:extLst>
          </p:cNvPr>
          <p:cNvSpPr/>
          <p:nvPr/>
        </p:nvSpPr>
        <p:spPr bwMode="white">
          <a:xfrm>
            <a:off x="7176223" y="4356196"/>
            <a:ext cx="1047272" cy="276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9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C041B2A-0B29-C191-FB05-878FCF81CF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5"/>
          <a:stretch/>
        </p:blipFill>
        <p:spPr>
          <a:xfrm>
            <a:off x="360236" y="405443"/>
            <a:ext cx="10867397" cy="36293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5190189-0CC5-F4B5-E74C-FACF815FBBFD}"/>
              </a:ext>
            </a:extLst>
          </p:cNvPr>
          <p:cNvSpPr/>
          <p:nvPr/>
        </p:nvSpPr>
        <p:spPr bwMode="white">
          <a:xfrm>
            <a:off x="1397988" y="1081780"/>
            <a:ext cx="257057" cy="266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9C5A25D-67F8-243D-8224-F84B44427289}"/>
              </a:ext>
            </a:extLst>
          </p:cNvPr>
          <p:cNvSpPr/>
          <p:nvPr/>
        </p:nvSpPr>
        <p:spPr bwMode="white">
          <a:xfrm>
            <a:off x="1378946" y="2634498"/>
            <a:ext cx="276099" cy="276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62E82DB4-74F9-3FEF-65F5-C6C6E329ED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5"/>
          <a:stretch/>
        </p:blipFill>
        <p:spPr>
          <a:xfrm>
            <a:off x="964839" y="4034802"/>
            <a:ext cx="10867397" cy="26115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F9AEF76-19BD-89AF-69A8-3694A310571C}"/>
              </a:ext>
            </a:extLst>
          </p:cNvPr>
          <p:cNvSpPr/>
          <p:nvPr/>
        </p:nvSpPr>
        <p:spPr bwMode="white">
          <a:xfrm>
            <a:off x="1393268" y="4187302"/>
            <a:ext cx="257057" cy="2764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62EB031-8FCE-5350-620C-9B701FA375A6}"/>
              </a:ext>
            </a:extLst>
          </p:cNvPr>
          <p:cNvSpPr/>
          <p:nvPr/>
        </p:nvSpPr>
        <p:spPr bwMode="white">
          <a:xfrm>
            <a:off x="1383748" y="5731371"/>
            <a:ext cx="266578" cy="285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64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54F42F1-E079-0E85-ECB0-2A9E20641F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66" y="1005050"/>
            <a:ext cx="11520000" cy="37467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8725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0C96DCF-6E79-20BF-C926-196E8F488A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20"/>
          <a:stretch/>
        </p:blipFill>
        <p:spPr>
          <a:xfrm>
            <a:off x="720000" y="1080000"/>
            <a:ext cx="8948656" cy="42109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6E8452E-AE67-1370-5FDB-029529FEFE5A}"/>
              </a:ext>
            </a:extLst>
          </p:cNvPr>
          <p:cNvSpPr/>
          <p:nvPr/>
        </p:nvSpPr>
        <p:spPr bwMode="white">
          <a:xfrm>
            <a:off x="1462611" y="1708784"/>
            <a:ext cx="2323041" cy="285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8CA0392-2600-9BDA-DE6A-6A30A289E502}"/>
              </a:ext>
            </a:extLst>
          </p:cNvPr>
          <p:cNvSpPr/>
          <p:nvPr/>
        </p:nvSpPr>
        <p:spPr bwMode="white">
          <a:xfrm>
            <a:off x="1453090" y="2747231"/>
            <a:ext cx="3503603" cy="285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324D0B6-1BC4-9D98-AD89-85E835192E15}"/>
              </a:ext>
            </a:extLst>
          </p:cNvPr>
          <p:cNvSpPr/>
          <p:nvPr/>
        </p:nvSpPr>
        <p:spPr bwMode="white">
          <a:xfrm>
            <a:off x="1462611" y="3785679"/>
            <a:ext cx="2199272" cy="323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CC42034-9695-B892-31EC-7B7EF28834E1}"/>
              </a:ext>
            </a:extLst>
          </p:cNvPr>
          <p:cNvSpPr/>
          <p:nvPr/>
        </p:nvSpPr>
        <p:spPr bwMode="white">
          <a:xfrm>
            <a:off x="1472132" y="4824126"/>
            <a:ext cx="2465851" cy="323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317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7AC71F3-FF49-0778-EEA5-EA2F513342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" r="2759"/>
          <a:stretch/>
        </p:blipFill>
        <p:spPr>
          <a:xfrm>
            <a:off x="839449" y="630295"/>
            <a:ext cx="478186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3907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599E745A-B49A-FBB8-8F62-5D8DCB5B41B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6369321" cy="44842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4352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8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HP</cp:lastModifiedBy>
  <cp:revision>6</cp:revision>
  <dcterms:created xsi:type="dcterms:W3CDTF">2023-07-10T09:12:00Z</dcterms:created>
  <dcterms:modified xsi:type="dcterms:W3CDTF">2023-07-20T12:11:15Z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