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3" d="100"/>
          <a:sy n="43" d="100"/>
        </p:scale>
        <p:origin x="7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1" b="48054"/>
          <a:stretch/>
        </p:blipFill>
        <p:spPr>
          <a:xfrm>
            <a:off x="1737704" y="2041375"/>
            <a:ext cx="8716591" cy="13014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681" y="3342807"/>
            <a:ext cx="3124636" cy="1143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0231CBD-ABC5-EF7D-B1FB-0E20F8997F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05" y="930098"/>
            <a:ext cx="11520000" cy="31783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982FF1A9-4B18-10FD-8DBF-1FCC31BA96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2"/>
          <a:stretch/>
        </p:blipFill>
        <p:spPr>
          <a:xfrm>
            <a:off x="764970" y="4108457"/>
            <a:ext cx="11212171" cy="1980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8546047-67A0-8227-FBAE-573D7D2FFF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26"/>
          <a:stretch/>
        </p:blipFill>
        <p:spPr>
          <a:xfrm>
            <a:off x="720000" y="1080000"/>
            <a:ext cx="8349049" cy="26437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5DE5E42-D317-EC6C-A1D7-1A8823F488CD}"/>
              </a:ext>
            </a:extLst>
          </p:cNvPr>
          <p:cNvSpPr/>
          <p:nvPr/>
        </p:nvSpPr>
        <p:spPr bwMode="white">
          <a:xfrm>
            <a:off x="1043702" y="1318609"/>
            <a:ext cx="190413" cy="200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E6AFD7C-F9C9-4CB7-FB72-EE3BC26C1771}"/>
              </a:ext>
            </a:extLst>
          </p:cNvPr>
          <p:cNvSpPr/>
          <p:nvPr/>
        </p:nvSpPr>
        <p:spPr bwMode="white">
          <a:xfrm>
            <a:off x="1015140" y="1834007"/>
            <a:ext cx="228495" cy="209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29E5C83-6C1C-C60F-5AC5-38EFBCEDC4CE}"/>
              </a:ext>
            </a:extLst>
          </p:cNvPr>
          <p:cNvSpPr/>
          <p:nvPr/>
        </p:nvSpPr>
        <p:spPr bwMode="white">
          <a:xfrm>
            <a:off x="1015140" y="2349405"/>
            <a:ext cx="228495" cy="209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8FFD7E3-6395-690E-3955-85285D214872}"/>
              </a:ext>
            </a:extLst>
          </p:cNvPr>
          <p:cNvSpPr/>
          <p:nvPr/>
        </p:nvSpPr>
        <p:spPr bwMode="white">
          <a:xfrm>
            <a:off x="1043702" y="2864802"/>
            <a:ext cx="190413" cy="209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CE8FBEA-C7D1-B863-AF81-227DEB59EFBF}"/>
              </a:ext>
            </a:extLst>
          </p:cNvPr>
          <p:cNvSpPr/>
          <p:nvPr/>
        </p:nvSpPr>
        <p:spPr bwMode="white">
          <a:xfrm>
            <a:off x="1015140" y="3380200"/>
            <a:ext cx="228495" cy="209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7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0C5DB3F-A584-ADB6-423C-43D933DCCB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46" y="1020040"/>
            <a:ext cx="11520000" cy="37585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3992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CC557E3-8C7C-E10A-54BB-2A2B30B5E9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46"/>
          <a:stretch/>
        </p:blipFill>
        <p:spPr>
          <a:xfrm>
            <a:off x="720000" y="1080000"/>
            <a:ext cx="9533272" cy="4085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184C29B-5065-26BD-B48B-70E474DAC4AA}"/>
              </a:ext>
            </a:extLst>
          </p:cNvPr>
          <p:cNvSpPr/>
          <p:nvPr/>
        </p:nvSpPr>
        <p:spPr bwMode="white">
          <a:xfrm>
            <a:off x="1262677" y="1699071"/>
            <a:ext cx="1847008" cy="257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8C1E5B7-FA28-8391-556A-D288C3ED498B}"/>
              </a:ext>
            </a:extLst>
          </p:cNvPr>
          <p:cNvSpPr/>
          <p:nvPr/>
        </p:nvSpPr>
        <p:spPr bwMode="white">
          <a:xfrm>
            <a:off x="1262677" y="2737206"/>
            <a:ext cx="4598479" cy="266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60D5EBC-EB19-6326-5568-1AC204FC2C50}"/>
              </a:ext>
            </a:extLst>
          </p:cNvPr>
          <p:cNvSpPr/>
          <p:nvPr/>
        </p:nvSpPr>
        <p:spPr bwMode="white">
          <a:xfrm>
            <a:off x="1262677" y="3775341"/>
            <a:ext cx="1647074" cy="238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9F2A698-82A7-7074-A725-619652CC6082}"/>
              </a:ext>
            </a:extLst>
          </p:cNvPr>
          <p:cNvSpPr/>
          <p:nvPr/>
        </p:nvSpPr>
        <p:spPr bwMode="white">
          <a:xfrm>
            <a:off x="1262677" y="4803951"/>
            <a:ext cx="5322049" cy="219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7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6</cp:revision>
  <dcterms:created xsi:type="dcterms:W3CDTF">2023-07-10T09:12:00Z</dcterms:created>
  <dcterms:modified xsi:type="dcterms:W3CDTF">2023-07-20T12:00:32Z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