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" b="48054"/>
          <a:stretch/>
        </p:blipFill>
        <p:spPr>
          <a:xfrm>
            <a:off x="1737704" y="2041375"/>
            <a:ext cx="8716591" cy="1301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21" y="3342807"/>
            <a:ext cx="6134956" cy="1314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A72447-5F20-1364-5285-B8D954A56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7" y="1005049"/>
            <a:ext cx="11520000" cy="3315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A408F7-F6E6-F1D0-7227-BF0F4978EF00}"/>
              </a:ext>
            </a:extLst>
          </p:cNvPr>
          <p:cNvSpPr/>
          <p:nvPr/>
        </p:nvSpPr>
        <p:spPr bwMode="white">
          <a:xfrm>
            <a:off x="10732957" y="824458"/>
            <a:ext cx="1249180" cy="371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97DB0C-DBCB-DBB1-30F3-3A52E65007F9}"/>
              </a:ext>
            </a:extLst>
          </p:cNvPr>
          <p:cNvSpPr/>
          <p:nvPr/>
        </p:nvSpPr>
        <p:spPr bwMode="white">
          <a:xfrm>
            <a:off x="1338434" y="1786195"/>
            <a:ext cx="257057" cy="2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4CAAC2-7854-7D59-21FA-05DBA3EF7787}"/>
              </a:ext>
            </a:extLst>
          </p:cNvPr>
          <p:cNvSpPr/>
          <p:nvPr/>
        </p:nvSpPr>
        <p:spPr bwMode="white">
          <a:xfrm>
            <a:off x="1366996" y="2462553"/>
            <a:ext cx="218975" cy="2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A2EF50-E7F1-6948-4842-521FD976A802}"/>
              </a:ext>
            </a:extLst>
          </p:cNvPr>
          <p:cNvSpPr/>
          <p:nvPr/>
        </p:nvSpPr>
        <p:spPr bwMode="white">
          <a:xfrm>
            <a:off x="1366996" y="3148437"/>
            <a:ext cx="209454" cy="200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591CAB-8793-BB04-89F6-09B597A69E9F}"/>
              </a:ext>
            </a:extLst>
          </p:cNvPr>
          <p:cNvSpPr/>
          <p:nvPr/>
        </p:nvSpPr>
        <p:spPr bwMode="white">
          <a:xfrm>
            <a:off x="1366996" y="3824795"/>
            <a:ext cx="209454" cy="200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951C2E-83C9-BFD6-8952-0D21C098EC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5"/>
          <a:stretch/>
        </p:blipFill>
        <p:spPr>
          <a:xfrm>
            <a:off x="720000" y="1080000"/>
            <a:ext cx="10837416" cy="2523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CAA7C0-874E-EBCC-4FE1-1B9FAC964586}"/>
              </a:ext>
            </a:extLst>
          </p:cNvPr>
          <p:cNvSpPr/>
          <p:nvPr/>
        </p:nvSpPr>
        <p:spPr bwMode="white">
          <a:xfrm>
            <a:off x="2243305" y="3156039"/>
            <a:ext cx="352264" cy="295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A861E1-7FB6-6028-2E4D-ECDF72DF251B}"/>
              </a:ext>
            </a:extLst>
          </p:cNvPr>
          <p:cNvSpPr/>
          <p:nvPr/>
        </p:nvSpPr>
        <p:spPr bwMode="white">
          <a:xfrm>
            <a:off x="10526280" y="3156039"/>
            <a:ext cx="352264" cy="295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43376B7B-8863-A254-C284-1DDFAA4A77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8"/>
          <a:stretch/>
        </p:blipFill>
        <p:spPr>
          <a:xfrm>
            <a:off x="1184695" y="3603625"/>
            <a:ext cx="10402702" cy="1918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D3D00F-A8E7-C46A-4541-1C5294C3088E}"/>
              </a:ext>
            </a:extLst>
          </p:cNvPr>
          <p:cNvSpPr/>
          <p:nvPr/>
        </p:nvSpPr>
        <p:spPr bwMode="white">
          <a:xfrm>
            <a:off x="2260529" y="5044975"/>
            <a:ext cx="361785" cy="295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F052C2-324B-45FC-978D-7534A5C0C0B6}"/>
              </a:ext>
            </a:extLst>
          </p:cNvPr>
          <p:cNvSpPr/>
          <p:nvPr/>
        </p:nvSpPr>
        <p:spPr bwMode="white">
          <a:xfrm>
            <a:off x="7753951" y="5044975"/>
            <a:ext cx="361785" cy="295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FDE500-F7D5-64B1-ECDF-4C3D411C8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7" y="1020040"/>
            <a:ext cx="11520000" cy="3978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FB7451-F63A-AE63-03BE-5FB8EAD0F201}"/>
              </a:ext>
            </a:extLst>
          </p:cNvPr>
          <p:cNvSpPr/>
          <p:nvPr/>
        </p:nvSpPr>
        <p:spPr bwMode="white">
          <a:xfrm>
            <a:off x="1192788" y="1792770"/>
            <a:ext cx="228495" cy="209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C6CC24-1D70-4841-4736-81F7BEF3542A}"/>
              </a:ext>
            </a:extLst>
          </p:cNvPr>
          <p:cNvSpPr/>
          <p:nvPr/>
        </p:nvSpPr>
        <p:spPr bwMode="white">
          <a:xfrm>
            <a:off x="1183267" y="2355623"/>
            <a:ext cx="247537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05BBE1-E225-24A0-5B16-417E8AFE8474}"/>
              </a:ext>
            </a:extLst>
          </p:cNvPr>
          <p:cNvSpPr/>
          <p:nvPr/>
        </p:nvSpPr>
        <p:spPr bwMode="white">
          <a:xfrm>
            <a:off x="1183267" y="3481328"/>
            <a:ext cx="247537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8D7D08-A47E-F617-70F7-B50CBC3F71AC}"/>
              </a:ext>
            </a:extLst>
          </p:cNvPr>
          <p:cNvSpPr/>
          <p:nvPr/>
        </p:nvSpPr>
        <p:spPr bwMode="white">
          <a:xfrm>
            <a:off x="1192788" y="4034641"/>
            <a:ext cx="228495" cy="219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8BE7EE-2960-BDC7-DBF7-84CEC5CB64B5}"/>
              </a:ext>
            </a:extLst>
          </p:cNvPr>
          <p:cNvSpPr/>
          <p:nvPr/>
        </p:nvSpPr>
        <p:spPr bwMode="white">
          <a:xfrm>
            <a:off x="1183267" y="4607034"/>
            <a:ext cx="247537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67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AB7E2A-25A2-53C2-568A-4EB79CCC7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59"/>
          <a:stretch/>
        </p:blipFill>
        <p:spPr>
          <a:xfrm>
            <a:off x="720000" y="1080000"/>
            <a:ext cx="9128538" cy="3360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867F62-C33E-AE4D-61E1-98ED853AE07C}"/>
              </a:ext>
            </a:extLst>
          </p:cNvPr>
          <p:cNvSpPr/>
          <p:nvPr/>
        </p:nvSpPr>
        <p:spPr bwMode="white">
          <a:xfrm>
            <a:off x="1415008" y="1891530"/>
            <a:ext cx="285619" cy="25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A98827-4598-E618-4CA7-7E5B9E9603BE}"/>
              </a:ext>
            </a:extLst>
          </p:cNvPr>
          <p:cNvSpPr/>
          <p:nvPr/>
        </p:nvSpPr>
        <p:spPr bwMode="white">
          <a:xfrm>
            <a:off x="1472132" y="2493017"/>
            <a:ext cx="199933" cy="152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4EBFE7-6C9D-862C-B622-E41DA48CB403}"/>
              </a:ext>
            </a:extLst>
          </p:cNvPr>
          <p:cNvSpPr/>
          <p:nvPr/>
        </p:nvSpPr>
        <p:spPr bwMode="white">
          <a:xfrm>
            <a:off x="1472132" y="3056315"/>
            <a:ext cx="199933" cy="152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D857E1-3407-BE33-72C4-DFB134C444CA}"/>
              </a:ext>
            </a:extLst>
          </p:cNvPr>
          <p:cNvSpPr/>
          <p:nvPr/>
        </p:nvSpPr>
        <p:spPr bwMode="white">
          <a:xfrm>
            <a:off x="1472132" y="3619612"/>
            <a:ext cx="199933" cy="152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D09CA1-BEFC-CA6A-598B-E0EB07401868}"/>
              </a:ext>
            </a:extLst>
          </p:cNvPr>
          <p:cNvSpPr/>
          <p:nvPr/>
        </p:nvSpPr>
        <p:spPr bwMode="white">
          <a:xfrm>
            <a:off x="1415008" y="4144720"/>
            <a:ext cx="285619" cy="25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2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2023-07-20T11:59:02Z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