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EFD20FC5-0513-8F28-6F63-4F5276DA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" y="630295"/>
            <a:ext cx="5690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0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3C1C85C6-EDE4-1033-B973-F6ED70B5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30295"/>
            <a:ext cx="5690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77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4FF0D26-73B3-0E56-D0D6-62AD3114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" y="750216"/>
            <a:ext cx="6274115" cy="546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75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563744-DC30-E4BA-10BC-BFDAEF11B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74114" cy="4693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16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00" y="3342807"/>
            <a:ext cx="5896798" cy="131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660D1B-FA0D-3300-6AB7-D6252CEB39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855148"/>
            <a:ext cx="11520000" cy="4855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2BDDED-C679-4924-0C2B-6C0CC8A0FBAA}"/>
              </a:ext>
            </a:extLst>
          </p:cNvPr>
          <p:cNvSpPr/>
          <p:nvPr/>
        </p:nvSpPr>
        <p:spPr bwMode="white">
          <a:xfrm>
            <a:off x="1403457" y="1854817"/>
            <a:ext cx="276099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B8F8AC-42BC-F0F8-CF5F-9880F48CCAA1}"/>
              </a:ext>
            </a:extLst>
          </p:cNvPr>
          <p:cNvSpPr/>
          <p:nvPr/>
        </p:nvSpPr>
        <p:spPr bwMode="white">
          <a:xfrm>
            <a:off x="1374895" y="3911280"/>
            <a:ext cx="314181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AC40FB-6AA6-E607-F887-37BE2AAD2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7"/>
          <a:stretch/>
        </p:blipFill>
        <p:spPr>
          <a:xfrm>
            <a:off x="720000" y="1080000"/>
            <a:ext cx="10522623" cy="343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9A5739-AB94-0EEA-E420-C12FED4A632B}"/>
              </a:ext>
            </a:extLst>
          </p:cNvPr>
          <p:cNvSpPr/>
          <p:nvPr/>
        </p:nvSpPr>
        <p:spPr bwMode="white">
          <a:xfrm>
            <a:off x="1138909" y="1318132"/>
            <a:ext cx="266578" cy="28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068383-61FB-44C5-FACF-BF588B5D02EA}"/>
              </a:ext>
            </a:extLst>
          </p:cNvPr>
          <p:cNvSpPr/>
          <p:nvPr/>
        </p:nvSpPr>
        <p:spPr bwMode="white">
          <a:xfrm>
            <a:off x="1138909" y="3375600"/>
            <a:ext cx="276099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6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6DBCA5-FB5B-8B87-6C91-5C05D50E1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705010" y="825168"/>
            <a:ext cx="10312761" cy="506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29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9B4C6E-4794-F7BA-F8D3-C6C65F122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7"/>
          <a:stretch/>
        </p:blipFill>
        <p:spPr>
          <a:xfrm>
            <a:off x="720000" y="1080000"/>
            <a:ext cx="10642544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F38E1C-1685-3A69-CB7A-A4AFC61BEEBB}"/>
              </a:ext>
            </a:extLst>
          </p:cNvPr>
          <p:cNvSpPr/>
          <p:nvPr/>
        </p:nvSpPr>
        <p:spPr bwMode="white">
          <a:xfrm>
            <a:off x="5185190" y="1280430"/>
            <a:ext cx="456991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5A4D08-9F81-7AC9-1A3E-39E9E4511C18}"/>
              </a:ext>
            </a:extLst>
          </p:cNvPr>
          <p:cNvSpPr/>
          <p:nvPr/>
        </p:nvSpPr>
        <p:spPr bwMode="white">
          <a:xfrm>
            <a:off x="6460958" y="1204076"/>
            <a:ext cx="971107" cy="34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58EFA3-47C9-4866-282F-BDB153D291AB}"/>
              </a:ext>
            </a:extLst>
          </p:cNvPr>
          <p:cNvSpPr/>
          <p:nvPr/>
        </p:nvSpPr>
        <p:spPr bwMode="white">
          <a:xfrm>
            <a:off x="3176330" y="1881723"/>
            <a:ext cx="1247206" cy="34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7A5B12-5547-BFB4-B0D0-D3D4518FCFE8}"/>
              </a:ext>
            </a:extLst>
          </p:cNvPr>
          <p:cNvSpPr/>
          <p:nvPr/>
        </p:nvSpPr>
        <p:spPr bwMode="white">
          <a:xfrm>
            <a:off x="4109355" y="2568914"/>
            <a:ext cx="1152000" cy="34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B03936-8B59-52C7-C13A-C958B62C41E7}"/>
              </a:ext>
            </a:extLst>
          </p:cNvPr>
          <p:cNvSpPr/>
          <p:nvPr/>
        </p:nvSpPr>
        <p:spPr bwMode="white">
          <a:xfrm>
            <a:off x="6099173" y="2559370"/>
            <a:ext cx="1275768" cy="28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641DA6-A660-3064-A6E7-BEC2CB43DA4B}"/>
              </a:ext>
            </a:extLst>
          </p:cNvPr>
          <p:cNvSpPr/>
          <p:nvPr/>
        </p:nvSpPr>
        <p:spPr bwMode="white">
          <a:xfrm>
            <a:off x="3642842" y="3246561"/>
            <a:ext cx="1190082" cy="34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80B1FD-E31C-217A-E6AA-B7170D1A4CDC}"/>
              </a:ext>
            </a:extLst>
          </p:cNvPr>
          <p:cNvSpPr/>
          <p:nvPr/>
        </p:nvSpPr>
        <p:spPr bwMode="white">
          <a:xfrm>
            <a:off x="5680264" y="3246561"/>
            <a:ext cx="980628" cy="27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4D87A9-4EF8-7F76-B181-4FE6EE113A60}"/>
              </a:ext>
            </a:extLst>
          </p:cNvPr>
          <p:cNvSpPr/>
          <p:nvPr/>
        </p:nvSpPr>
        <p:spPr bwMode="white">
          <a:xfrm>
            <a:off x="3262016" y="3933753"/>
            <a:ext cx="799735" cy="27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DC5B400-4F9D-7013-D5F3-5DFF73E7B26C}"/>
              </a:ext>
            </a:extLst>
          </p:cNvPr>
          <p:cNvSpPr/>
          <p:nvPr/>
        </p:nvSpPr>
        <p:spPr bwMode="white">
          <a:xfrm>
            <a:off x="4890049" y="3933753"/>
            <a:ext cx="885421" cy="27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AA9C98-224B-F750-AA0F-D76DD5787EE6}"/>
              </a:ext>
            </a:extLst>
          </p:cNvPr>
          <p:cNvSpPr/>
          <p:nvPr/>
        </p:nvSpPr>
        <p:spPr bwMode="white">
          <a:xfrm>
            <a:off x="6613289" y="3933753"/>
            <a:ext cx="1228166" cy="34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0C8400-F8C0-374F-6EE2-5FC2D5027C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6" y="1020040"/>
            <a:ext cx="11520000" cy="410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F38A99-BD30-83AD-DB4B-F0D12C5ACE94}"/>
              </a:ext>
            </a:extLst>
          </p:cNvPr>
          <p:cNvSpPr/>
          <p:nvPr/>
        </p:nvSpPr>
        <p:spPr bwMode="white">
          <a:xfrm>
            <a:off x="10682050" y="1972495"/>
            <a:ext cx="647404" cy="352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39CD10-851A-2171-63FB-93B9DF46CE1F}"/>
              </a:ext>
            </a:extLst>
          </p:cNvPr>
          <p:cNvSpPr/>
          <p:nvPr/>
        </p:nvSpPr>
        <p:spPr bwMode="white">
          <a:xfrm>
            <a:off x="7511670" y="2658264"/>
            <a:ext cx="1161520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7552E6-5BF2-D9D3-076B-219827830166}"/>
              </a:ext>
            </a:extLst>
          </p:cNvPr>
          <p:cNvSpPr/>
          <p:nvPr/>
        </p:nvSpPr>
        <p:spPr bwMode="white">
          <a:xfrm>
            <a:off x="4769720" y="3344032"/>
            <a:ext cx="1152000" cy="333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EDE53A-4FCE-2861-2E4E-9142DE37B62E}"/>
              </a:ext>
            </a:extLst>
          </p:cNvPr>
          <p:cNvSpPr/>
          <p:nvPr/>
        </p:nvSpPr>
        <p:spPr bwMode="white">
          <a:xfrm>
            <a:off x="10596364" y="3344032"/>
            <a:ext cx="733090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B2CF575-209F-0591-D4F7-2F2B520E5216}"/>
              </a:ext>
            </a:extLst>
          </p:cNvPr>
          <p:cNvSpPr/>
          <p:nvPr/>
        </p:nvSpPr>
        <p:spPr bwMode="white">
          <a:xfrm>
            <a:off x="6673852" y="4020276"/>
            <a:ext cx="790214" cy="342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0968E7-948C-C958-2FDB-F34FC786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/>
          <a:stretch/>
        </p:blipFill>
        <p:spPr>
          <a:xfrm>
            <a:off x="764498" y="615305"/>
            <a:ext cx="56274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11" y="615305"/>
            <a:ext cx="733527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30D6C46D-1FC4-9AAA-85FD-0E8DA90A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15305"/>
            <a:ext cx="5631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34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