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3" d="100"/>
          <a:sy n="43" d="100"/>
        </p:scale>
        <p:origin x="7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0B6DCA27-D2B8-65E1-0388-BEFCD76D73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50" y="660275"/>
            <a:ext cx="51140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8565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E7A2C37-F6C3-EB0A-AF52-C471E175F4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90256"/>
            <a:ext cx="5086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7229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66461C91-E561-35C1-2A82-3A6670C27F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9" y="570335"/>
            <a:ext cx="49940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5701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1" b="48054"/>
          <a:stretch/>
        </p:blipFill>
        <p:spPr>
          <a:xfrm>
            <a:off x="1737704" y="2041375"/>
            <a:ext cx="8716591" cy="13014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626" y="3342807"/>
            <a:ext cx="6058746" cy="1095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4B1B25-937E-1DC5-5D86-D3E647A2D1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"/>
          <a:stretch/>
        </p:blipFill>
        <p:spPr>
          <a:xfrm>
            <a:off x="555108" y="1065010"/>
            <a:ext cx="10927357" cy="2751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00EF29-8D5B-6C69-1E06-B9B10C72498F}"/>
              </a:ext>
            </a:extLst>
          </p:cNvPr>
          <p:cNvSpPr/>
          <p:nvPr/>
        </p:nvSpPr>
        <p:spPr bwMode="white">
          <a:xfrm>
            <a:off x="5048860" y="1883833"/>
            <a:ext cx="1380495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F061CB6-F082-02DA-D148-EA18A65705F0}"/>
              </a:ext>
            </a:extLst>
          </p:cNvPr>
          <p:cNvSpPr/>
          <p:nvPr/>
        </p:nvSpPr>
        <p:spPr bwMode="white">
          <a:xfrm>
            <a:off x="9723504" y="1883833"/>
            <a:ext cx="1075834" cy="333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8CECA2-EDBF-28B5-7739-8D9D6DD130DE}"/>
              </a:ext>
            </a:extLst>
          </p:cNvPr>
          <p:cNvSpPr/>
          <p:nvPr/>
        </p:nvSpPr>
        <p:spPr bwMode="white">
          <a:xfrm>
            <a:off x="4991736" y="2369414"/>
            <a:ext cx="1142479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6D1A48-DF80-9659-C35E-0A2DCBA7047C}"/>
              </a:ext>
            </a:extLst>
          </p:cNvPr>
          <p:cNvSpPr/>
          <p:nvPr/>
        </p:nvSpPr>
        <p:spPr bwMode="white">
          <a:xfrm>
            <a:off x="10399471" y="2369414"/>
            <a:ext cx="894942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EBC9D5-D32E-EF77-1602-0059B098413B}"/>
              </a:ext>
            </a:extLst>
          </p:cNvPr>
          <p:cNvSpPr/>
          <p:nvPr/>
        </p:nvSpPr>
        <p:spPr bwMode="white">
          <a:xfrm>
            <a:off x="4011108" y="2854995"/>
            <a:ext cx="1161520" cy="3522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145C72-644C-8568-24BE-3122542A98E0}"/>
              </a:ext>
            </a:extLst>
          </p:cNvPr>
          <p:cNvSpPr/>
          <p:nvPr/>
        </p:nvSpPr>
        <p:spPr bwMode="white">
          <a:xfrm>
            <a:off x="10113851" y="2864517"/>
            <a:ext cx="809256" cy="2856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86C6647-E198-ADE2-7213-FFCFC836F028}"/>
              </a:ext>
            </a:extLst>
          </p:cNvPr>
          <p:cNvSpPr/>
          <p:nvPr/>
        </p:nvSpPr>
        <p:spPr bwMode="white">
          <a:xfrm>
            <a:off x="4334810" y="3359620"/>
            <a:ext cx="1275768" cy="276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16AC376-E0A1-8678-71C1-3AB99D392209}"/>
              </a:ext>
            </a:extLst>
          </p:cNvPr>
          <p:cNvSpPr/>
          <p:nvPr/>
        </p:nvSpPr>
        <p:spPr bwMode="white">
          <a:xfrm>
            <a:off x="9618777" y="3359620"/>
            <a:ext cx="923504" cy="3427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08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3ED42D-51A7-44C6-770E-E9DC17FA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5" y="975069"/>
            <a:ext cx="11520000" cy="4582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2AFE6DB-0F73-FE19-DF52-87D5A3B0491E}"/>
              </a:ext>
            </a:extLst>
          </p:cNvPr>
          <p:cNvSpPr/>
          <p:nvPr/>
        </p:nvSpPr>
        <p:spPr bwMode="white">
          <a:xfrm>
            <a:off x="1343496" y="1632408"/>
            <a:ext cx="25705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7D54BC-4B66-C1FB-D6EE-469716F80933}"/>
              </a:ext>
            </a:extLst>
          </p:cNvPr>
          <p:cNvSpPr/>
          <p:nvPr/>
        </p:nvSpPr>
        <p:spPr bwMode="white">
          <a:xfrm>
            <a:off x="1343496" y="2623181"/>
            <a:ext cx="257057" cy="2667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243DEEC-E075-3E1B-575D-3D89A3E9BD63}"/>
              </a:ext>
            </a:extLst>
          </p:cNvPr>
          <p:cNvSpPr/>
          <p:nvPr/>
        </p:nvSpPr>
        <p:spPr bwMode="white">
          <a:xfrm>
            <a:off x="1333975" y="3604428"/>
            <a:ext cx="276099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3A1C5F7-A964-BEBA-C2D8-7C4E19098612}"/>
              </a:ext>
            </a:extLst>
          </p:cNvPr>
          <p:cNvSpPr/>
          <p:nvPr/>
        </p:nvSpPr>
        <p:spPr bwMode="white">
          <a:xfrm>
            <a:off x="1314934" y="4595201"/>
            <a:ext cx="314181" cy="276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52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5E08E9F-6C3E-99DD-BB13-B21D0BE967B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65" y="1065010"/>
            <a:ext cx="11520000" cy="2595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87C75B-BD9B-A03C-BE6E-FFCF77B7A1C9}"/>
              </a:ext>
            </a:extLst>
          </p:cNvPr>
          <p:cNvSpPr/>
          <p:nvPr/>
        </p:nvSpPr>
        <p:spPr bwMode="white">
          <a:xfrm>
            <a:off x="2762074" y="1704305"/>
            <a:ext cx="790214" cy="27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0E5084-9AC1-5F2E-7056-3EA6BCDA5666}"/>
              </a:ext>
            </a:extLst>
          </p:cNvPr>
          <p:cNvSpPr/>
          <p:nvPr/>
        </p:nvSpPr>
        <p:spPr bwMode="white">
          <a:xfrm>
            <a:off x="1248289" y="2267267"/>
            <a:ext cx="809256" cy="27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3A32E0-A370-AAC4-96B9-26D63B79AB43}"/>
              </a:ext>
            </a:extLst>
          </p:cNvPr>
          <p:cNvSpPr/>
          <p:nvPr/>
        </p:nvSpPr>
        <p:spPr bwMode="white">
          <a:xfrm>
            <a:off x="10321479" y="2200475"/>
            <a:ext cx="866380" cy="343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63B38D-7CDA-8AD9-0432-90062E60C92A}"/>
              </a:ext>
            </a:extLst>
          </p:cNvPr>
          <p:cNvSpPr/>
          <p:nvPr/>
        </p:nvSpPr>
        <p:spPr bwMode="white">
          <a:xfrm>
            <a:off x="6446570" y="2696644"/>
            <a:ext cx="1199603" cy="276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A66E41-7D24-3725-2447-4F92F64B7894}"/>
              </a:ext>
            </a:extLst>
          </p:cNvPr>
          <p:cNvSpPr/>
          <p:nvPr/>
        </p:nvSpPr>
        <p:spPr bwMode="white">
          <a:xfrm>
            <a:off x="2114669" y="3087974"/>
            <a:ext cx="1694677" cy="438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AC9DAFF-000A-7650-FC36-8C7A077A6204}"/>
              </a:ext>
            </a:extLst>
          </p:cNvPr>
          <p:cNvSpPr/>
          <p:nvPr/>
        </p:nvSpPr>
        <p:spPr bwMode="white">
          <a:xfrm>
            <a:off x="6532256" y="3117954"/>
            <a:ext cx="1152001" cy="408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2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C7993D-64B2-A1B9-1BFC-F0C560076A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56" y="825167"/>
            <a:ext cx="11520000" cy="491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99764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258CB4-1D3B-6876-F5FC-78633162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7"/>
          <a:stretch/>
        </p:blipFill>
        <p:spPr>
          <a:xfrm>
            <a:off x="615069" y="630295"/>
            <a:ext cx="10627554" cy="3047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351382A-7077-4A06-8765-2851555E2551}"/>
              </a:ext>
            </a:extLst>
          </p:cNvPr>
          <p:cNvSpPr/>
          <p:nvPr/>
        </p:nvSpPr>
        <p:spPr bwMode="white">
          <a:xfrm>
            <a:off x="1033978" y="792190"/>
            <a:ext cx="266578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3A1150-6221-A056-C605-DA4EDC184754}"/>
              </a:ext>
            </a:extLst>
          </p:cNvPr>
          <p:cNvSpPr/>
          <p:nvPr/>
        </p:nvSpPr>
        <p:spPr bwMode="white">
          <a:xfrm>
            <a:off x="1043498" y="1782608"/>
            <a:ext cx="257057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6E5CFC9-36C7-9AE6-AF08-841A29994859}"/>
              </a:ext>
            </a:extLst>
          </p:cNvPr>
          <p:cNvSpPr/>
          <p:nvPr/>
        </p:nvSpPr>
        <p:spPr bwMode="white">
          <a:xfrm>
            <a:off x="1043498" y="2773027"/>
            <a:ext cx="25705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68C5BD35-6485-9E45-9FC6-4ADCBCE525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76"/>
          <a:stretch/>
        </p:blipFill>
        <p:spPr>
          <a:xfrm>
            <a:off x="615069" y="3676515"/>
            <a:ext cx="10762466" cy="2941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AD30781-C510-F275-8033-A498501680F0}"/>
              </a:ext>
            </a:extLst>
          </p:cNvPr>
          <p:cNvSpPr/>
          <p:nvPr/>
        </p:nvSpPr>
        <p:spPr bwMode="white">
          <a:xfrm>
            <a:off x="1033978" y="3752914"/>
            <a:ext cx="266578" cy="2769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F3979EE-B5C8-384C-E4B6-59F21F77F9E0}"/>
              </a:ext>
            </a:extLst>
          </p:cNvPr>
          <p:cNvSpPr/>
          <p:nvPr/>
        </p:nvSpPr>
        <p:spPr bwMode="white">
          <a:xfrm>
            <a:off x="1005416" y="5729761"/>
            <a:ext cx="314181" cy="26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5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405F87-9E12-E7A6-BA25-9F26E6DA3A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" r="2450"/>
          <a:stretch/>
        </p:blipFill>
        <p:spPr>
          <a:xfrm>
            <a:off x="869429" y="645285"/>
            <a:ext cx="53364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626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C9B5A82-F686-1BAA-B649-3E96CA3C22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8" y="585324"/>
            <a:ext cx="50333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710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6</cp:revision>
  <dcterms:created xsi:type="dcterms:W3CDTF">2023-07-10T09:12:00Z</dcterms:created>
  <dcterms:modified xsi:type="dcterms:W3CDTF">2023-07-20T11:54:41Z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