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3" r:id="rId8"/>
    <p:sldId id="262" r:id="rId9"/>
    <p:sldId id="261" r:id="rId10"/>
    <p:sldId id="260" r:id="rId11"/>
    <p:sldId id="25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087651-9CA6-4E95-AA2F-CC625F8A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1" y="570335"/>
            <a:ext cx="39142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69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8054"/>
          <a:stretch/>
        </p:blipFill>
        <p:spPr>
          <a:xfrm>
            <a:off x="1737704" y="2041375"/>
            <a:ext cx="8716591" cy="1301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84" y="3342807"/>
            <a:ext cx="5763429" cy="112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AE1DFF-C0DC-1DA8-3F07-DB45F78A64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915108"/>
            <a:ext cx="11520000" cy="4895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416BD3-9F4F-0030-BAC8-EF17EBDF1D2C}"/>
              </a:ext>
            </a:extLst>
          </p:cNvPr>
          <p:cNvSpPr/>
          <p:nvPr/>
        </p:nvSpPr>
        <p:spPr bwMode="white">
          <a:xfrm>
            <a:off x="1306832" y="4372588"/>
            <a:ext cx="1104396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868F71-92AC-F5F6-E674-EED338457DD5}"/>
              </a:ext>
            </a:extLst>
          </p:cNvPr>
          <p:cNvSpPr/>
          <p:nvPr/>
        </p:nvSpPr>
        <p:spPr bwMode="white">
          <a:xfrm>
            <a:off x="5353113" y="4363063"/>
            <a:ext cx="818776" cy="28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C3DAE7-9651-891E-A617-2A6DD5439E98}"/>
              </a:ext>
            </a:extLst>
          </p:cNvPr>
          <p:cNvSpPr/>
          <p:nvPr/>
        </p:nvSpPr>
        <p:spPr bwMode="white">
          <a:xfrm>
            <a:off x="9218502" y="4439261"/>
            <a:ext cx="818777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AF3D6D-E54D-3689-D75E-29083BB1172E}"/>
              </a:ext>
            </a:extLst>
          </p:cNvPr>
          <p:cNvSpPr/>
          <p:nvPr/>
        </p:nvSpPr>
        <p:spPr bwMode="white">
          <a:xfrm>
            <a:off x="1316353" y="5191715"/>
            <a:ext cx="990148" cy="28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D30F17-4EB5-630A-FFC9-110C49000C35}"/>
              </a:ext>
            </a:extLst>
          </p:cNvPr>
          <p:cNvSpPr/>
          <p:nvPr/>
        </p:nvSpPr>
        <p:spPr bwMode="white">
          <a:xfrm>
            <a:off x="5362634" y="5191715"/>
            <a:ext cx="1218644" cy="28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7F8A03-7B04-DF2F-3185-5ADD505C4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9"/>
          <a:stretch/>
        </p:blipFill>
        <p:spPr>
          <a:xfrm>
            <a:off x="720000" y="990059"/>
            <a:ext cx="10327751" cy="502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E13C73-1D08-BCA5-A994-54102D4EE009}"/>
              </a:ext>
            </a:extLst>
          </p:cNvPr>
          <p:cNvSpPr/>
          <p:nvPr/>
        </p:nvSpPr>
        <p:spPr bwMode="white">
          <a:xfrm>
            <a:off x="3814214" y="2152371"/>
            <a:ext cx="1285289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D9B796-43E4-0E24-C3A4-75AFD29874A5}"/>
              </a:ext>
            </a:extLst>
          </p:cNvPr>
          <p:cNvSpPr/>
          <p:nvPr/>
        </p:nvSpPr>
        <p:spPr bwMode="white">
          <a:xfrm>
            <a:off x="5147107" y="2990761"/>
            <a:ext cx="961586" cy="333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1C8450-9998-96A1-FECA-DFD980FE49E2}"/>
              </a:ext>
            </a:extLst>
          </p:cNvPr>
          <p:cNvSpPr/>
          <p:nvPr/>
        </p:nvSpPr>
        <p:spPr bwMode="white">
          <a:xfrm>
            <a:off x="3947504" y="3886313"/>
            <a:ext cx="818776" cy="27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49C34E-5E1A-4624-6E3B-C2A5BCC35145}"/>
              </a:ext>
            </a:extLst>
          </p:cNvPr>
          <p:cNvSpPr/>
          <p:nvPr/>
        </p:nvSpPr>
        <p:spPr bwMode="white">
          <a:xfrm>
            <a:off x="6375272" y="3810096"/>
            <a:ext cx="980628" cy="3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96A238-6C3C-7172-1B42-EBBEE32592A7}"/>
              </a:ext>
            </a:extLst>
          </p:cNvPr>
          <p:cNvSpPr/>
          <p:nvPr/>
        </p:nvSpPr>
        <p:spPr bwMode="white">
          <a:xfrm>
            <a:off x="4052231" y="4638958"/>
            <a:ext cx="923504" cy="34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1FDA932-254E-87C8-7C1E-21ED5A68F531}"/>
              </a:ext>
            </a:extLst>
          </p:cNvPr>
          <p:cNvSpPr/>
          <p:nvPr/>
        </p:nvSpPr>
        <p:spPr bwMode="white">
          <a:xfrm>
            <a:off x="2071933" y="5467820"/>
            <a:ext cx="552198" cy="27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7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33CE06-C864-10D1-3565-61DCB6B8E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4"/>
          <a:stretch/>
        </p:blipFill>
        <p:spPr>
          <a:xfrm>
            <a:off x="630059" y="390452"/>
            <a:ext cx="9758125" cy="502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FC74691-8F50-BFE6-7507-86F32A4BC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2" b="75157"/>
          <a:stretch/>
        </p:blipFill>
        <p:spPr>
          <a:xfrm>
            <a:off x="1244656" y="5411261"/>
            <a:ext cx="8738793" cy="854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31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C74691-8F50-BFE6-7507-86F32A4BC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3" r="24142"/>
          <a:stretch/>
        </p:blipFill>
        <p:spPr>
          <a:xfrm>
            <a:off x="869901" y="659566"/>
            <a:ext cx="8738793" cy="2440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B922426-FB42-EA99-FB72-0DA7E7C4F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5"/>
          <a:stretch/>
        </p:blipFill>
        <p:spPr>
          <a:xfrm>
            <a:off x="881862" y="3100546"/>
            <a:ext cx="10090938" cy="333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141B99-327C-40E7-55A4-195DE7687885}"/>
              </a:ext>
            </a:extLst>
          </p:cNvPr>
          <p:cNvSpPr/>
          <p:nvPr/>
        </p:nvSpPr>
        <p:spPr bwMode="white">
          <a:xfrm>
            <a:off x="1300771" y="3329418"/>
            <a:ext cx="285619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90EFA9-34BE-E3E1-D8F6-F80DA4F70DA8}"/>
              </a:ext>
            </a:extLst>
          </p:cNvPr>
          <p:cNvSpPr/>
          <p:nvPr/>
        </p:nvSpPr>
        <p:spPr bwMode="white">
          <a:xfrm>
            <a:off x="1338853" y="4168619"/>
            <a:ext cx="228495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97103D-4A52-CF97-82F1-2E0C949F5302}"/>
              </a:ext>
            </a:extLst>
          </p:cNvPr>
          <p:cNvSpPr/>
          <p:nvPr/>
        </p:nvSpPr>
        <p:spPr bwMode="white">
          <a:xfrm>
            <a:off x="1338853" y="4988747"/>
            <a:ext cx="228495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020B6E-CB5A-F094-0566-93B7E3ECE190}"/>
              </a:ext>
            </a:extLst>
          </p:cNvPr>
          <p:cNvSpPr/>
          <p:nvPr/>
        </p:nvSpPr>
        <p:spPr bwMode="white">
          <a:xfrm>
            <a:off x="1300771" y="5818411"/>
            <a:ext cx="285619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9B7DBE-D2A6-6EC3-2B0A-442D30460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3331"/>
          <a:stretch/>
        </p:blipFill>
        <p:spPr>
          <a:xfrm>
            <a:off x="779489" y="690256"/>
            <a:ext cx="38524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85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05786089-5B62-F859-6298-17BBB5E98C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0" y="720236"/>
            <a:ext cx="39102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66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997D624-E095-724E-EADE-7033DA1D8B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" y="630295"/>
            <a:ext cx="50230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62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