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8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9F37E575-54C0-B865-8412-402AA3A36B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0" y="675266"/>
            <a:ext cx="6302677" cy="5664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005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4A0213-BE41-D952-B387-0952A96E92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0" y="615305"/>
            <a:ext cx="40393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480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D53B6EA7-B319-F248-BC2C-47CC75891E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1" y="660275"/>
            <a:ext cx="62204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268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" b="48054"/>
          <a:stretch/>
        </p:blipFill>
        <p:spPr>
          <a:xfrm>
            <a:off x="1737704" y="2041375"/>
            <a:ext cx="8716591" cy="13014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784" y="3342807"/>
            <a:ext cx="6306430" cy="1190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32DAD4-3655-5913-37BB-09E1D10DFB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6" y="1020039"/>
            <a:ext cx="11520000" cy="2750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456157-B923-2A18-38CF-978BCBAC8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68"/>
          <a:stretch/>
        </p:blipFill>
        <p:spPr>
          <a:xfrm>
            <a:off x="720000" y="1080000"/>
            <a:ext cx="9323410" cy="4122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DB787EE-4975-FD61-4D8B-E52879F1DEC3}"/>
              </a:ext>
            </a:extLst>
          </p:cNvPr>
          <p:cNvSpPr/>
          <p:nvPr/>
        </p:nvSpPr>
        <p:spPr bwMode="white">
          <a:xfrm>
            <a:off x="3338181" y="1957908"/>
            <a:ext cx="1390016" cy="343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C4AD25-5AED-1BD6-2DCE-E0D4295D4EB1}"/>
              </a:ext>
            </a:extLst>
          </p:cNvPr>
          <p:cNvSpPr/>
          <p:nvPr/>
        </p:nvSpPr>
        <p:spPr bwMode="white">
          <a:xfrm>
            <a:off x="5566016" y="1996078"/>
            <a:ext cx="399867" cy="24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64F961A-34C9-0A9F-D01B-A8D5DB841F41}"/>
              </a:ext>
            </a:extLst>
          </p:cNvPr>
          <p:cNvSpPr/>
          <p:nvPr/>
        </p:nvSpPr>
        <p:spPr bwMode="white">
          <a:xfrm>
            <a:off x="6794181" y="1957908"/>
            <a:ext cx="1009190" cy="286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15D53F-7F79-F8D9-54BC-A37CE0888BBD}"/>
              </a:ext>
            </a:extLst>
          </p:cNvPr>
          <p:cNvSpPr/>
          <p:nvPr/>
        </p:nvSpPr>
        <p:spPr bwMode="white">
          <a:xfrm>
            <a:off x="2824066" y="3303398"/>
            <a:ext cx="1199603" cy="343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0A12AAE-9B74-A4CC-2F71-8266E005360A}"/>
              </a:ext>
            </a:extLst>
          </p:cNvPr>
          <p:cNvSpPr/>
          <p:nvPr/>
        </p:nvSpPr>
        <p:spPr bwMode="white">
          <a:xfrm>
            <a:off x="4880528" y="3303398"/>
            <a:ext cx="990148" cy="27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117CA6B-7CCA-60DB-6BEB-C19A0388BDD7}"/>
              </a:ext>
            </a:extLst>
          </p:cNvPr>
          <p:cNvSpPr/>
          <p:nvPr/>
        </p:nvSpPr>
        <p:spPr bwMode="white">
          <a:xfrm>
            <a:off x="7393983" y="3122090"/>
            <a:ext cx="1713718" cy="524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EE623E4-BE75-B974-DD21-71A900F4EA6F}"/>
              </a:ext>
            </a:extLst>
          </p:cNvPr>
          <p:cNvSpPr/>
          <p:nvPr/>
        </p:nvSpPr>
        <p:spPr bwMode="white">
          <a:xfrm>
            <a:off x="3890380" y="3971372"/>
            <a:ext cx="923504" cy="343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98EFA97-8B0E-2EDA-741F-454568DF151E}"/>
              </a:ext>
            </a:extLst>
          </p:cNvPr>
          <p:cNvSpPr/>
          <p:nvPr/>
        </p:nvSpPr>
        <p:spPr bwMode="white">
          <a:xfrm>
            <a:off x="5670743" y="3971372"/>
            <a:ext cx="780694" cy="343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6471976-A731-5D78-8306-E36141D83CF2}"/>
              </a:ext>
            </a:extLst>
          </p:cNvPr>
          <p:cNvSpPr/>
          <p:nvPr/>
        </p:nvSpPr>
        <p:spPr bwMode="white">
          <a:xfrm>
            <a:off x="7289256" y="3961830"/>
            <a:ext cx="371305" cy="286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556387A-203A-074B-687F-B796C1FF21C6}"/>
              </a:ext>
            </a:extLst>
          </p:cNvPr>
          <p:cNvSpPr/>
          <p:nvPr/>
        </p:nvSpPr>
        <p:spPr bwMode="white">
          <a:xfrm>
            <a:off x="3128727" y="4524836"/>
            <a:ext cx="1171041" cy="458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D6DC9BC-6659-3813-258E-F840B8F01309}"/>
              </a:ext>
            </a:extLst>
          </p:cNvPr>
          <p:cNvSpPr/>
          <p:nvPr/>
        </p:nvSpPr>
        <p:spPr bwMode="white">
          <a:xfrm>
            <a:off x="5832595" y="4639346"/>
            <a:ext cx="1266247" cy="343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51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6C5303-4046-3C28-9DFC-C5DFA66A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9"/>
          <a:stretch/>
        </p:blipFill>
        <p:spPr>
          <a:xfrm>
            <a:off x="705010" y="510374"/>
            <a:ext cx="10312761" cy="3422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CE1C43-AFFC-3FAC-801B-A09C7C8B4D7F}"/>
              </a:ext>
            </a:extLst>
          </p:cNvPr>
          <p:cNvSpPr/>
          <p:nvPr/>
        </p:nvSpPr>
        <p:spPr bwMode="white">
          <a:xfrm>
            <a:off x="2037902" y="2054616"/>
            <a:ext cx="3960595" cy="371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CDA194-1376-B3AC-8E3D-605F1F09415E}"/>
              </a:ext>
            </a:extLst>
          </p:cNvPr>
          <p:cNvSpPr/>
          <p:nvPr/>
        </p:nvSpPr>
        <p:spPr bwMode="white">
          <a:xfrm>
            <a:off x="2056943" y="3417744"/>
            <a:ext cx="3551206" cy="352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868C7178-E994-F3C6-E5C2-FDAE1CE1DC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87"/>
          <a:stretch/>
        </p:blipFill>
        <p:spPr>
          <a:xfrm>
            <a:off x="1304616" y="3932491"/>
            <a:ext cx="8169167" cy="26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D2AD4A-137D-DDED-01A8-BE2F056D4CF9}"/>
              </a:ext>
            </a:extLst>
          </p:cNvPr>
          <p:cNvSpPr/>
          <p:nvPr/>
        </p:nvSpPr>
        <p:spPr bwMode="white">
          <a:xfrm>
            <a:off x="2047227" y="4761767"/>
            <a:ext cx="5236363" cy="343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FC040BF-9D92-F3A0-E82B-103DB76AA2DE}"/>
              </a:ext>
            </a:extLst>
          </p:cNvPr>
          <p:cNvSpPr/>
          <p:nvPr/>
        </p:nvSpPr>
        <p:spPr bwMode="white">
          <a:xfrm>
            <a:off x="2047227" y="6105767"/>
            <a:ext cx="4360462" cy="343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80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A529B1-A190-5E09-85DF-A3A3F069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6" y="885128"/>
            <a:ext cx="11520000" cy="5121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881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B72E7F-C7E9-637D-C528-4B50B8187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4"/>
          <a:stretch/>
        </p:blipFill>
        <p:spPr>
          <a:xfrm>
            <a:off x="720000" y="1080000"/>
            <a:ext cx="9788105" cy="259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6E2F19-9FA3-70BE-A26B-08A67BEB9DFA}"/>
              </a:ext>
            </a:extLst>
          </p:cNvPr>
          <p:cNvSpPr/>
          <p:nvPr/>
        </p:nvSpPr>
        <p:spPr bwMode="white">
          <a:xfrm>
            <a:off x="1176991" y="1271003"/>
            <a:ext cx="228495" cy="27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3788C2-5EF6-5894-8E83-D438D61099A5}"/>
              </a:ext>
            </a:extLst>
          </p:cNvPr>
          <p:cNvSpPr/>
          <p:nvPr/>
        </p:nvSpPr>
        <p:spPr bwMode="white">
          <a:xfrm>
            <a:off x="1176991" y="1939515"/>
            <a:ext cx="228495" cy="27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8B2D97-0E3B-213E-FE90-D34EAB1D127B}"/>
              </a:ext>
            </a:extLst>
          </p:cNvPr>
          <p:cNvSpPr/>
          <p:nvPr/>
        </p:nvSpPr>
        <p:spPr bwMode="white">
          <a:xfrm>
            <a:off x="1138909" y="2608027"/>
            <a:ext cx="285619" cy="27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29C868-0388-0644-9AF7-1164A7C96A21}"/>
              </a:ext>
            </a:extLst>
          </p:cNvPr>
          <p:cNvSpPr/>
          <p:nvPr/>
        </p:nvSpPr>
        <p:spPr bwMode="white">
          <a:xfrm>
            <a:off x="1138909" y="3286089"/>
            <a:ext cx="285619" cy="267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41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F9C159-F3ED-B41F-91BB-0915B0DB49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919"/>
          <a:stretch/>
        </p:blipFill>
        <p:spPr>
          <a:xfrm>
            <a:off x="766618" y="690255"/>
            <a:ext cx="39702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661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A6D2598D-DBF6-7036-DA0B-088192B2DE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9" y="705246"/>
            <a:ext cx="62922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240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