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575" y="3297836"/>
            <a:ext cx="3200847" cy="140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C8E6FD-B4A0-3A86-44EA-BB7691F8B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"/>
          <a:stretch/>
        </p:blipFill>
        <p:spPr>
          <a:xfrm>
            <a:off x="720000" y="1080000"/>
            <a:ext cx="10942348" cy="4076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E64271-BB50-57E0-146A-DAD8E9484D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0"/>
          <a:stretch/>
        </p:blipFill>
        <p:spPr>
          <a:xfrm>
            <a:off x="720000" y="1080000"/>
            <a:ext cx="10282780" cy="2210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BE4CC5-2E85-5AA5-F9F8-7825F70259C4}"/>
              </a:ext>
            </a:extLst>
          </p:cNvPr>
          <p:cNvSpPr/>
          <p:nvPr/>
        </p:nvSpPr>
        <p:spPr bwMode="white">
          <a:xfrm>
            <a:off x="5956363" y="1241942"/>
            <a:ext cx="1094876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38FA69-5FCF-6A92-D7AE-856B1657832F}"/>
              </a:ext>
            </a:extLst>
          </p:cNvPr>
          <p:cNvSpPr/>
          <p:nvPr/>
        </p:nvSpPr>
        <p:spPr bwMode="white">
          <a:xfrm>
            <a:off x="7632000" y="1080001"/>
            <a:ext cx="999669" cy="419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996427-2742-A64E-C992-F7AB9FCD9893}"/>
              </a:ext>
            </a:extLst>
          </p:cNvPr>
          <p:cNvSpPr/>
          <p:nvPr/>
        </p:nvSpPr>
        <p:spPr bwMode="white">
          <a:xfrm>
            <a:off x="4014148" y="1784927"/>
            <a:ext cx="552198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DB8300-05FE-857A-4F94-5193CF24352C}"/>
              </a:ext>
            </a:extLst>
          </p:cNvPr>
          <p:cNvSpPr/>
          <p:nvPr/>
        </p:nvSpPr>
        <p:spPr bwMode="white">
          <a:xfrm>
            <a:off x="5137586" y="1842083"/>
            <a:ext cx="190413" cy="15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138565-5316-F3A8-C97A-22868AB887E6}"/>
              </a:ext>
            </a:extLst>
          </p:cNvPr>
          <p:cNvSpPr/>
          <p:nvPr/>
        </p:nvSpPr>
        <p:spPr bwMode="white">
          <a:xfrm>
            <a:off x="5918280" y="1784927"/>
            <a:ext cx="618842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86CF3D-5507-DF33-7E2E-74EA3BE74837}"/>
              </a:ext>
            </a:extLst>
          </p:cNvPr>
          <p:cNvSpPr/>
          <p:nvPr/>
        </p:nvSpPr>
        <p:spPr bwMode="white">
          <a:xfrm>
            <a:off x="2488368" y="2203554"/>
            <a:ext cx="345218" cy="34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6D41F7-D0FA-7965-C473-8B3A3B709169}"/>
              </a:ext>
            </a:extLst>
          </p:cNvPr>
          <p:cNvSpPr/>
          <p:nvPr/>
        </p:nvSpPr>
        <p:spPr bwMode="white">
          <a:xfrm>
            <a:off x="3385785" y="2203554"/>
            <a:ext cx="656925" cy="391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E9E2C7-58DD-2470-CFB0-280A49B67333}"/>
              </a:ext>
            </a:extLst>
          </p:cNvPr>
          <p:cNvSpPr/>
          <p:nvPr/>
        </p:nvSpPr>
        <p:spPr bwMode="white">
          <a:xfrm>
            <a:off x="4613950" y="2366016"/>
            <a:ext cx="295140" cy="180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C8DEE12-C016-4A43-C25E-497783D2FED9}"/>
              </a:ext>
            </a:extLst>
          </p:cNvPr>
          <p:cNvSpPr/>
          <p:nvPr/>
        </p:nvSpPr>
        <p:spPr bwMode="white">
          <a:xfrm>
            <a:off x="2681256" y="2889948"/>
            <a:ext cx="476033" cy="20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6F7A1DD-CB95-5DAE-F990-EEDB9ABC3E3F}"/>
              </a:ext>
            </a:extLst>
          </p:cNvPr>
          <p:cNvSpPr/>
          <p:nvPr/>
        </p:nvSpPr>
        <p:spPr bwMode="white">
          <a:xfrm>
            <a:off x="6003966" y="2889948"/>
            <a:ext cx="609322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5338911-153D-22E6-9EDF-BD46F90D9CF0}"/>
              </a:ext>
            </a:extLst>
          </p:cNvPr>
          <p:cNvSpPr/>
          <p:nvPr/>
        </p:nvSpPr>
        <p:spPr bwMode="white">
          <a:xfrm>
            <a:off x="7413024" y="2889948"/>
            <a:ext cx="733090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2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5F083C-588A-3593-D2A3-626D2133E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6" y="735226"/>
            <a:ext cx="11520000" cy="3325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07332AD-1A6D-9546-4E62-D3FFA29C1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2"/>
          <a:stretch/>
        </p:blipFill>
        <p:spPr>
          <a:xfrm>
            <a:off x="899882" y="4060502"/>
            <a:ext cx="10057928" cy="2205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0A70CB-A88E-D0BE-2E0C-F3535324DECE}"/>
              </a:ext>
            </a:extLst>
          </p:cNvPr>
          <p:cNvSpPr/>
          <p:nvPr/>
        </p:nvSpPr>
        <p:spPr bwMode="white">
          <a:xfrm>
            <a:off x="2527915" y="4270593"/>
            <a:ext cx="247537" cy="20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47FB4E-CA31-6BB5-5CE6-3A3DA39D2152}"/>
              </a:ext>
            </a:extLst>
          </p:cNvPr>
          <p:cNvSpPr/>
          <p:nvPr/>
        </p:nvSpPr>
        <p:spPr bwMode="white">
          <a:xfrm>
            <a:off x="4146427" y="5359247"/>
            <a:ext cx="218975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1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71F916-CB57-5305-A83B-EB1FCD2B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1"/>
          <a:stretch/>
        </p:blipFill>
        <p:spPr>
          <a:xfrm>
            <a:off x="720000" y="1080000"/>
            <a:ext cx="10027948" cy="324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AC13A3-6A39-5ED0-5D19-1E7479A9A752}"/>
              </a:ext>
            </a:extLst>
          </p:cNvPr>
          <p:cNvSpPr/>
          <p:nvPr/>
        </p:nvSpPr>
        <p:spPr bwMode="white">
          <a:xfrm>
            <a:off x="5404165" y="1270798"/>
            <a:ext cx="218975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CB976F-F65A-8D2A-82E2-264CE7B90FDF}"/>
              </a:ext>
            </a:extLst>
          </p:cNvPr>
          <p:cNvSpPr/>
          <p:nvPr/>
        </p:nvSpPr>
        <p:spPr bwMode="white">
          <a:xfrm>
            <a:off x="3842776" y="2367889"/>
            <a:ext cx="199933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2F954A-046C-409E-E6D0-983901C6BCFE}"/>
              </a:ext>
            </a:extLst>
          </p:cNvPr>
          <p:cNvSpPr/>
          <p:nvPr/>
        </p:nvSpPr>
        <p:spPr bwMode="white">
          <a:xfrm>
            <a:off x="3214413" y="3464981"/>
            <a:ext cx="209454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