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FA4DB6D-8450-7248-841E-09777E62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26445" cy="476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66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58B5203-7DB0-8D36-3B52-C080F19F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4"/>
          <a:stretch/>
        </p:blipFill>
        <p:spPr>
          <a:xfrm>
            <a:off x="762547" y="1349824"/>
            <a:ext cx="5944280" cy="302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50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58B5203-7DB0-8D36-3B52-C080F19F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6"/>
          <a:stretch/>
        </p:blipFill>
        <p:spPr>
          <a:xfrm>
            <a:off x="703763" y="1199213"/>
            <a:ext cx="6151790" cy="4606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67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D7F0477-BB42-B62B-70B4-A93AEDD33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26446" cy="398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51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89" y="3297836"/>
            <a:ext cx="5687219" cy="1057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12D9CD-5EB6-D41B-BBF0-5549A7C7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720236"/>
            <a:ext cx="11520000" cy="5470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7F93AE-2238-C263-3260-39A2E55FE5DB}"/>
              </a:ext>
            </a:extLst>
          </p:cNvPr>
          <p:cNvSpPr/>
          <p:nvPr/>
        </p:nvSpPr>
        <p:spPr bwMode="white">
          <a:xfrm>
            <a:off x="4616175" y="1597058"/>
            <a:ext cx="590280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BFAF4C-6833-0E1B-5C1C-3E2DEF2DA4DB}"/>
              </a:ext>
            </a:extLst>
          </p:cNvPr>
          <p:cNvSpPr/>
          <p:nvPr/>
        </p:nvSpPr>
        <p:spPr bwMode="white">
          <a:xfrm>
            <a:off x="6129960" y="1597058"/>
            <a:ext cx="218974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FA0B8E-3289-C019-5C3A-E7FEC15E1B78}"/>
              </a:ext>
            </a:extLst>
          </p:cNvPr>
          <p:cNvSpPr/>
          <p:nvPr/>
        </p:nvSpPr>
        <p:spPr bwMode="white">
          <a:xfrm>
            <a:off x="7291481" y="1520812"/>
            <a:ext cx="675966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8957B2-B533-0FC4-F4C8-DEB74FEAAC18}"/>
              </a:ext>
            </a:extLst>
          </p:cNvPr>
          <p:cNvSpPr/>
          <p:nvPr/>
        </p:nvSpPr>
        <p:spPr bwMode="white">
          <a:xfrm>
            <a:off x="2864373" y="2788392"/>
            <a:ext cx="447471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526A56-1DF7-3623-27F0-A9F3107C0AE9}"/>
              </a:ext>
            </a:extLst>
          </p:cNvPr>
          <p:cNvSpPr/>
          <p:nvPr/>
        </p:nvSpPr>
        <p:spPr bwMode="white">
          <a:xfrm>
            <a:off x="4111580" y="2750270"/>
            <a:ext cx="371305" cy="238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E1C62D-9EA0-E60A-7D58-F9E0BECD9EBB}"/>
              </a:ext>
            </a:extLst>
          </p:cNvPr>
          <p:cNvSpPr/>
          <p:nvPr/>
        </p:nvSpPr>
        <p:spPr bwMode="white">
          <a:xfrm>
            <a:off x="5320704" y="2712147"/>
            <a:ext cx="542677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DB16B4-05BE-6286-297F-65CE74837BF9}"/>
              </a:ext>
            </a:extLst>
          </p:cNvPr>
          <p:cNvSpPr/>
          <p:nvPr/>
        </p:nvSpPr>
        <p:spPr bwMode="white">
          <a:xfrm>
            <a:off x="6701200" y="2712147"/>
            <a:ext cx="1904132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8D4A87-4B01-DA96-CED8-54BBF8364A49}"/>
              </a:ext>
            </a:extLst>
          </p:cNvPr>
          <p:cNvSpPr/>
          <p:nvPr/>
        </p:nvSpPr>
        <p:spPr bwMode="white">
          <a:xfrm>
            <a:off x="6567910" y="3913012"/>
            <a:ext cx="590280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DA99B8-A20B-7A46-B9A7-F6763714C8BB}"/>
              </a:ext>
            </a:extLst>
          </p:cNvPr>
          <p:cNvSpPr/>
          <p:nvPr/>
        </p:nvSpPr>
        <p:spPr bwMode="white">
          <a:xfrm>
            <a:off x="7919844" y="3903482"/>
            <a:ext cx="1447140" cy="28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99DF9B9-96E9-B0A5-4566-E5C31CA22B6B}"/>
              </a:ext>
            </a:extLst>
          </p:cNvPr>
          <p:cNvSpPr/>
          <p:nvPr/>
        </p:nvSpPr>
        <p:spPr bwMode="white">
          <a:xfrm>
            <a:off x="1798059" y="5104347"/>
            <a:ext cx="885421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65FD431-22CC-ED33-C691-99E9725497BF}"/>
              </a:ext>
            </a:extLst>
          </p:cNvPr>
          <p:cNvSpPr/>
          <p:nvPr/>
        </p:nvSpPr>
        <p:spPr bwMode="white">
          <a:xfrm>
            <a:off x="3511778" y="5104347"/>
            <a:ext cx="980628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C149C03-8B79-0191-5A81-A9C7FC51A239}"/>
              </a:ext>
            </a:extLst>
          </p:cNvPr>
          <p:cNvSpPr/>
          <p:nvPr/>
        </p:nvSpPr>
        <p:spPr bwMode="white">
          <a:xfrm>
            <a:off x="4977960" y="5704780"/>
            <a:ext cx="666446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ECC2566-C985-B125-031A-996D0E8B725A}"/>
              </a:ext>
            </a:extLst>
          </p:cNvPr>
          <p:cNvSpPr/>
          <p:nvPr/>
        </p:nvSpPr>
        <p:spPr bwMode="white">
          <a:xfrm>
            <a:off x="6396538" y="5771494"/>
            <a:ext cx="22849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E56FF87-2CF3-FF6E-9864-2F196357EE5E}"/>
              </a:ext>
            </a:extLst>
          </p:cNvPr>
          <p:cNvSpPr/>
          <p:nvPr/>
        </p:nvSpPr>
        <p:spPr bwMode="white">
          <a:xfrm>
            <a:off x="7386687" y="5704780"/>
            <a:ext cx="580760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>
            <a:extLst>
              <a:ext uri="{FF2B5EF4-FFF2-40B4-BE49-F238E27FC236}">
                <a16:creationId xmlns:a16="http://schemas.microsoft.com/office/drawing/2014/main" id="{768E89F9-BA8D-ADEE-7B52-2D7A114F3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9"/>
          <a:stretch/>
        </p:blipFill>
        <p:spPr>
          <a:xfrm>
            <a:off x="4407581" y="3133012"/>
            <a:ext cx="6700131" cy="350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>
            <a:extLst>
              <a:ext uri="{FF2B5EF4-FFF2-40B4-BE49-F238E27FC236}">
                <a16:creationId xmlns:a16="http://schemas.microsoft.com/office/drawing/2014/main" id="{2266AF26-8460-83E1-D4F6-D8C22BBEF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r="11261"/>
          <a:stretch/>
        </p:blipFill>
        <p:spPr>
          <a:xfrm>
            <a:off x="884892" y="524655"/>
            <a:ext cx="10222820" cy="431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628DBD1-522B-DA38-DB2B-FB4765904AA1}"/>
              </a:ext>
            </a:extLst>
          </p:cNvPr>
          <p:cNvSpPr/>
          <p:nvPr/>
        </p:nvSpPr>
        <p:spPr bwMode="white">
          <a:xfrm>
            <a:off x="2665255" y="1340080"/>
            <a:ext cx="276099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EEE6AC-D04A-FCD9-EF0C-2C7895EFE49D}"/>
              </a:ext>
            </a:extLst>
          </p:cNvPr>
          <p:cNvSpPr/>
          <p:nvPr/>
        </p:nvSpPr>
        <p:spPr bwMode="white">
          <a:xfrm>
            <a:off x="7444627" y="1940903"/>
            <a:ext cx="276098" cy="26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34A9450-0641-437E-3753-5FC4C8A9CFF4}"/>
              </a:ext>
            </a:extLst>
          </p:cNvPr>
          <p:cNvSpPr/>
          <p:nvPr/>
        </p:nvSpPr>
        <p:spPr bwMode="white">
          <a:xfrm>
            <a:off x="2665255" y="2532189"/>
            <a:ext cx="314181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6EFF6CA-091C-B325-17ED-C97A5E612549}"/>
              </a:ext>
            </a:extLst>
          </p:cNvPr>
          <p:cNvSpPr/>
          <p:nvPr/>
        </p:nvSpPr>
        <p:spPr bwMode="white">
          <a:xfrm>
            <a:off x="2627172" y="3133012"/>
            <a:ext cx="238016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D24F7D4-CF2D-9C0E-30A2-0FFC346E4505}"/>
              </a:ext>
            </a:extLst>
          </p:cNvPr>
          <p:cNvSpPr/>
          <p:nvPr/>
        </p:nvSpPr>
        <p:spPr bwMode="white">
          <a:xfrm>
            <a:off x="2684296" y="3733835"/>
            <a:ext cx="257057" cy="26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938A57-2CB0-DFC9-991E-27273A1DA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"/>
          <a:stretch/>
        </p:blipFill>
        <p:spPr>
          <a:xfrm>
            <a:off x="672000" y="720236"/>
            <a:ext cx="10945377" cy="491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07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449E04-2AB9-A05F-E0D8-B8E03EB14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2"/>
          <a:stretch/>
        </p:blipFill>
        <p:spPr>
          <a:xfrm>
            <a:off x="720000" y="1080000"/>
            <a:ext cx="10057928" cy="244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3621F7-3D2A-11C0-786F-91D781147F04}"/>
              </a:ext>
            </a:extLst>
          </p:cNvPr>
          <p:cNvSpPr/>
          <p:nvPr/>
        </p:nvSpPr>
        <p:spPr bwMode="white">
          <a:xfrm>
            <a:off x="1053223" y="1251503"/>
            <a:ext cx="361785" cy="343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3662A7-39FB-B35A-F6B7-7A27CE553A59}"/>
              </a:ext>
            </a:extLst>
          </p:cNvPr>
          <p:cNvSpPr/>
          <p:nvPr/>
        </p:nvSpPr>
        <p:spPr bwMode="white">
          <a:xfrm>
            <a:off x="1138909" y="1899407"/>
            <a:ext cx="247537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01F7DA-69FB-4DBA-3B45-15084ACCD208}"/>
              </a:ext>
            </a:extLst>
          </p:cNvPr>
          <p:cNvSpPr/>
          <p:nvPr/>
        </p:nvSpPr>
        <p:spPr bwMode="white">
          <a:xfrm>
            <a:off x="1138909" y="2499671"/>
            <a:ext cx="247537" cy="2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107455-BCA2-5FA1-BF4C-631DB213E6C5}"/>
              </a:ext>
            </a:extLst>
          </p:cNvPr>
          <p:cNvSpPr/>
          <p:nvPr/>
        </p:nvSpPr>
        <p:spPr bwMode="white">
          <a:xfrm>
            <a:off x="1053223" y="3042767"/>
            <a:ext cx="361785" cy="343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0BC6B1-B535-2CDC-0206-E00973D93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2738"/>
          <a:stretch/>
        </p:blipFill>
        <p:spPr>
          <a:xfrm>
            <a:off x="809469" y="675266"/>
            <a:ext cx="5996066" cy="561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04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4313A0C-2723-E870-1168-EFDF697D64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15305"/>
            <a:ext cx="5023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4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243CF97-22D0-F5E4-F09F-9C328152F1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810177"/>
            <a:ext cx="6426446" cy="538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3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