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4B2DCA5-1DC5-9DC0-2891-EB43A60DD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/>
          <a:stretch/>
        </p:blipFill>
        <p:spPr>
          <a:xfrm>
            <a:off x="974360" y="1080000"/>
            <a:ext cx="6134001" cy="352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15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08C09-7C28-FD23-2C29-2B5BD828A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/>
          <a:stretch/>
        </p:blipFill>
        <p:spPr>
          <a:xfrm>
            <a:off x="659567" y="660275"/>
            <a:ext cx="45577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63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E917BE5-3ACD-A32C-0F57-D83C27FCD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/>
          <a:stretch/>
        </p:blipFill>
        <p:spPr>
          <a:xfrm>
            <a:off x="764497" y="585324"/>
            <a:ext cx="44816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60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05" y="3297836"/>
            <a:ext cx="5639587" cy="119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2FCFB-1AF4-F576-E39E-1037F2368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" y="810177"/>
            <a:ext cx="11520000" cy="427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FDD7ED-935F-19C1-93B2-C46ACEE3C675}"/>
              </a:ext>
            </a:extLst>
          </p:cNvPr>
          <p:cNvSpPr/>
          <p:nvPr/>
        </p:nvSpPr>
        <p:spPr bwMode="white">
          <a:xfrm>
            <a:off x="8156442" y="1763487"/>
            <a:ext cx="1656595" cy="333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855E9B-54C9-C6F2-EF84-6C53AA1DF4F2}"/>
              </a:ext>
            </a:extLst>
          </p:cNvPr>
          <p:cNvSpPr/>
          <p:nvPr/>
        </p:nvSpPr>
        <p:spPr bwMode="white">
          <a:xfrm>
            <a:off x="8080276" y="2449870"/>
            <a:ext cx="1447141" cy="3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680B42-C216-5A61-3CCA-15FB53ECEF1E}"/>
              </a:ext>
            </a:extLst>
          </p:cNvPr>
          <p:cNvSpPr/>
          <p:nvPr/>
        </p:nvSpPr>
        <p:spPr bwMode="white">
          <a:xfrm>
            <a:off x="2710624" y="3136253"/>
            <a:ext cx="79973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5C4247-8592-5946-E1FF-66ACD54E9093}"/>
              </a:ext>
            </a:extLst>
          </p:cNvPr>
          <p:cNvSpPr/>
          <p:nvPr/>
        </p:nvSpPr>
        <p:spPr bwMode="white">
          <a:xfrm>
            <a:off x="4262491" y="3136253"/>
            <a:ext cx="742611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3476F4-5706-51D3-E4C4-CCE9252AC418}"/>
              </a:ext>
            </a:extLst>
          </p:cNvPr>
          <p:cNvSpPr/>
          <p:nvPr/>
        </p:nvSpPr>
        <p:spPr bwMode="white">
          <a:xfrm>
            <a:off x="7680409" y="4432754"/>
            <a:ext cx="933024" cy="343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C5E523-57EB-99E0-2C8F-BB15F7DBDA09}"/>
              </a:ext>
            </a:extLst>
          </p:cNvPr>
          <p:cNvSpPr/>
          <p:nvPr/>
        </p:nvSpPr>
        <p:spPr bwMode="white">
          <a:xfrm>
            <a:off x="9375086" y="4499487"/>
            <a:ext cx="761652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8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5F9782-B867-F46C-8B53-815D09F2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" y="870138"/>
            <a:ext cx="11520000" cy="482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2A13FB-9358-A614-199D-A3E5EE84A0B9}"/>
              </a:ext>
            </a:extLst>
          </p:cNvPr>
          <p:cNvSpPr/>
          <p:nvPr/>
        </p:nvSpPr>
        <p:spPr bwMode="white">
          <a:xfrm>
            <a:off x="1437488" y="1793677"/>
            <a:ext cx="257057" cy="26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CDDE24-1788-D570-4987-7E4628480069}"/>
              </a:ext>
            </a:extLst>
          </p:cNvPr>
          <p:cNvSpPr/>
          <p:nvPr/>
        </p:nvSpPr>
        <p:spPr bwMode="white">
          <a:xfrm>
            <a:off x="1389885" y="3155184"/>
            <a:ext cx="323702" cy="27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02A0D0-7824-B82B-61C0-8C289A54901E}"/>
              </a:ext>
            </a:extLst>
          </p:cNvPr>
          <p:cNvSpPr/>
          <p:nvPr/>
        </p:nvSpPr>
        <p:spPr bwMode="white">
          <a:xfrm>
            <a:off x="1389885" y="4526212"/>
            <a:ext cx="323702" cy="27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820E5-D6A6-16D5-3108-E0A5630E9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0"/>
          <a:stretch/>
        </p:blipFill>
        <p:spPr>
          <a:xfrm>
            <a:off x="540118" y="1050020"/>
            <a:ext cx="10192839" cy="210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56E4A2-DD45-3A93-6D31-9E59A42E8D6D}"/>
              </a:ext>
            </a:extLst>
          </p:cNvPr>
          <p:cNvSpPr/>
          <p:nvPr/>
        </p:nvSpPr>
        <p:spPr bwMode="white">
          <a:xfrm>
            <a:off x="959027" y="1250636"/>
            <a:ext cx="276099" cy="27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30B727-0AF6-DECE-5D0A-42837E2BB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9"/>
          <a:stretch/>
        </p:blipFill>
        <p:spPr>
          <a:xfrm>
            <a:off x="720000" y="885127"/>
            <a:ext cx="9203489" cy="4832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1CD748-2A34-8EED-8DD4-39F7C0E392EF}"/>
              </a:ext>
            </a:extLst>
          </p:cNvPr>
          <p:cNvSpPr/>
          <p:nvPr/>
        </p:nvSpPr>
        <p:spPr bwMode="white">
          <a:xfrm>
            <a:off x="2538446" y="1847870"/>
            <a:ext cx="257057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FCDEDA-1157-C391-A725-EC73EEEC5935}"/>
              </a:ext>
            </a:extLst>
          </p:cNvPr>
          <p:cNvSpPr/>
          <p:nvPr/>
        </p:nvSpPr>
        <p:spPr bwMode="white">
          <a:xfrm>
            <a:off x="2528925" y="3220494"/>
            <a:ext cx="285619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7A830F-2D90-0014-BFDC-7D5BDAAF1C98}"/>
              </a:ext>
            </a:extLst>
          </p:cNvPr>
          <p:cNvSpPr/>
          <p:nvPr/>
        </p:nvSpPr>
        <p:spPr bwMode="white">
          <a:xfrm>
            <a:off x="2462280" y="5269898"/>
            <a:ext cx="323702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4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3961A1-8824-6598-F092-6B785443B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"/>
          <a:stretch/>
        </p:blipFill>
        <p:spPr>
          <a:xfrm>
            <a:off x="672000" y="855148"/>
            <a:ext cx="10735515" cy="475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BAEAF6-EFCC-82C3-0F03-ADF1A978367B}"/>
              </a:ext>
            </a:extLst>
          </p:cNvPr>
          <p:cNvSpPr/>
          <p:nvPr/>
        </p:nvSpPr>
        <p:spPr bwMode="white">
          <a:xfrm>
            <a:off x="1852561" y="2457621"/>
            <a:ext cx="238016" cy="27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A3C1D5-DD20-E426-497E-A5B573264D56}"/>
              </a:ext>
            </a:extLst>
          </p:cNvPr>
          <p:cNvSpPr/>
          <p:nvPr/>
        </p:nvSpPr>
        <p:spPr bwMode="white">
          <a:xfrm>
            <a:off x="1833520" y="3831169"/>
            <a:ext cx="276099" cy="27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FC99D-D69C-1E98-C1B1-A8CB753B4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2205"/>
          <a:stretch/>
        </p:blipFill>
        <p:spPr>
          <a:xfrm>
            <a:off x="809468" y="615305"/>
            <a:ext cx="45270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7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1123972-A019-99BB-F277-A70FCC7C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/>
          <a:stretch/>
        </p:blipFill>
        <p:spPr>
          <a:xfrm>
            <a:off x="749507" y="690256"/>
            <a:ext cx="44981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43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