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9AF2979E-D5A3-A0D8-E2D9-2715F5EE07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0" y="660275"/>
            <a:ext cx="59405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695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7A1AF098-E6B2-7B83-EFEC-CE2B0D1494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585324"/>
            <a:ext cx="50737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77520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8CE8939-FED3-1C60-8797-6EDD7B2BF7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69" y="480393"/>
            <a:ext cx="601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15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364" y="3402767"/>
            <a:ext cx="5525271" cy="1162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2E6F25-F13C-8492-FB3A-FE1959548A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24" y="960078"/>
            <a:ext cx="11520000" cy="3793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0FD339-D126-395F-5960-57D4EF7507DA}"/>
              </a:ext>
            </a:extLst>
          </p:cNvPr>
          <p:cNvSpPr/>
          <p:nvPr/>
        </p:nvSpPr>
        <p:spPr bwMode="white">
          <a:xfrm>
            <a:off x="9060497" y="1903571"/>
            <a:ext cx="437950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31023B-9497-D8C8-031F-611D60D44DAE}"/>
              </a:ext>
            </a:extLst>
          </p:cNvPr>
          <p:cNvSpPr/>
          <p:nvPr/>
        </p:nvSpPr>
        <p:spPr bwMode="white">
          <a:xfrm>
            <a:off x="10336266" y="1827329"/>
            <a:ext cx="723570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AB8FDE-DFC9-7655-A437-882D2D8EDE33}"/>
              </a:ext>
            </a:extLst>
          </p:cNvPr>
          <p:cNvSpPr/>
          <p:nvPr/>
        </p:nvSpPr>
        <p:spPr bwMode="white">
          <a:xfrm>
            <a:off x="9041456" y="2437264"/>
            <a:ext cx="418909" cy="333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F54F158-FD45-F86F-2369-88A53CC2F554}"/>
              </a:ext>
            </a:extLst>
          </p:cNvPr>
          <p:cNvSpPr/>
          <p:nvPr/>
        </p:nvSpPr>
        <p:spPr bwMode="white">
          <a:xfrm>
            <a:off x="10250580" y="2437264"/>
            <a:ext cx="837818" cy="343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9AAB62-4DCF-7009-A392-53AB226F08E3}"/>
              </a:ext>
            </a:extLst>
          </p:cNvPr>
          <p:cNvSpPr/>
          <p:nvPr/>
        </p:nvSpPr>
        <p:spPr bwMode="white">
          <a:xfrm>
            <a:off x="8432133" y="3037669"/>
            <a:ext cx="428429" cy="343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B3A187-8A30-7DB7-6E35-4F52F27D9096}"/>
              </a:ext>
            </a:extLst>
          </p:cNvPr>
          <p:cNvSpPr/>
          <p:nvPr/>
        </p:nvSpPr>
        <p:spPr bwMode="white">
          <a:xfrm>
            <a:off x="9679340" y="3037669"/>
            <a:ext cx="723570" cy="352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BB98E3-3200-EC0D-B1CC-5D34D5E15C6F}"/>
              </a:ext>
            </a:extLst>
          </p:cNvPr>
          <p:cNvSpPr/>
          <p:nvPr/>
        </p:nvSpPr>
        <p:spPr bwMode="white">
          <a:xfrm>
            <a:off x="8660629" y="3647604"/>
            <a:ext cx="428429" cy="333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44060C-E4AF-A212-BAAE-25C608F6D26F}"/>
              </a:ext>
            </a:extLst>
          </p:cNvPr>
          <p:cNvSpPr/>
          <p:nvPr/>
        </p:nvSpPr>
        <p:spPr bwMode="white">
          <a:xfrm>
            <a:off x="9917357" y="3714315"/>
            <a:ext cx="542677" cy="209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7B74B8-6642-182A-36B5-0481FB284A9D}"/>
              </a:ext>
            </a:extLst>
          </p:cNvPr>
          <p:cNvSpPr/>
          <p:nvPr/>
        </p:nvSpPr>
        <p:spPr bwMode="white">
          <a:xfrm>
            <a:off x="5404563" y="4248008"/>
            <a:ext cx="437950" cy="343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B9C06E0-8D96-106E-33F8-A91942607F07}"/>
              </a:ext>
            </a:extLst>
          </p:cNvPr>
          <p:cNvSpPr/>
          <p:nvPr/>
        </p:nvSpPr>
        <p:spPr bwMode="white">
          <a:xfrm>
            <a:off x="6661290" y="4248008"/>
            <a:ext cx="695008" cy="285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89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4A62B3-7A11-8C1B-8BE2-A530F2034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20"/>
          <a:stretch/>
        </p:blipFill>
        <p:spPr>
          <a:xfrm>
            <a:off x="390217" y="390452"/>
            <a:ext cx="10192839" cy="3088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E502DA8-4BD7-F865-B2B6-D06DC69F0FE6}"/>
              </a:ext>
            </a:extLst>
          </p:cNvPr>
          <p:cNvSpPr/>
          <p:nvPr/>
        </p:nvSpPr>
        <p:spPr bwMode="white">
          <a:xfrm>
            <a:off x="1437489" y="1229312"/>
            <a:ext cx="257057" cy="27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9C8F809-F475-8152-1233-C2B96D799C57}"/>
              </a:ext>
            </a:extLst>
          </p:cNvPr>
          <p:cNvSpPr/>
          <p:nvPr/>
        </p:nvSpPr>
        <p:spPr bwMode="white">
          <a:xfrm>
            <a:off x="1399407" y="2439941"/>
            <a:ext cx="314181" cy="26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DC456340-52A3-35D2-3EB4-815750314A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5"/>
          <a:stretch/>
        </p:blipFill>
        <p:spPr>
          <a:xfrm>
            <a:off x="994820" y="3478984"/>
            <a:ext cx="10867397" cy="3020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CC2CA58-C08C-1DB5-278C-4D0CFEB8476D}"/>
              </a:ext>
            </a:extLst>
          </p:cNvPr>
          <p:cNvSpPr/>
          <p:nvPr/>
        </p:nvSpPr>
        <p:spPr bwMode="white">
          <a:xfrm>
            <a:off x="1394687" y="3650517"/>
            <a:ext cx="314181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007A169-9C51-CD27-0749-B108BE6F7E6E}"/>
              </a:ext>
            </a:extLst>
          </p:cNvPr>
          <p:cNvSpPr/>
          <p:nvPr/>
        </p:nvSpPr>
        <p:spPr bwMode="white">
          <a:xfrm>
            <a:off x="1413729" y="4851254"/>
            <a:ext cx="276099" cy="2858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27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15676A3-7E74-7B97-BAAD-0C52FDE22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6" y="945088"/>
            <a:ext cx="11520000" cy="37479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1984EE9-4D38-4446-4F22-E1D72896A9F8}"/>
              </a:ext>
            </a:extLst>
          </p:cNvPr>
          <p:cNvSpPr/>
          <p:nvPr/>
        </p:nvSpPr>
        <p:spPr bwMode="white">
          <a:xfrm>
            <a:off x="1407508" y="1851079"/>
            <a:ext cx="257057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0162D8-6549-19BA-1804-4909FE5E0AE2}"/>
              </a:ext>
            </a:extLst>
          </p:cNvPr>
          <p:cNvSpPr/>
          <p:nvPr/>
        </p:nvSpPr>
        <p:spPr bwMode="white">
          <a:xfrm>
            <a:off x="1369426" y="2451895"/>
            <a:ext cx="314181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1C26C3C-3335-C399-68A0-5A3BE19C0EED}"/>
              </a:ext>
            </a:extLst>
          </p:cNvPr>
          <p:cNvSpPr/>
          <p:nvPr/>
        </p:nvSpPr>
        <p:spPr bwMode="white">
          <a:xfrm>
            <a:off x="1407508" y="3062247"/>
            <a:ext cx="238016" cy="2670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1DEDD4F-BEB6-0E58-167A-15BE5CFFA988}"/>
              </a:ext>
            </a:extLst>
          </p:cNvPr>
          <p:cNvSpPr/>
          <p:nvPr/>
        </p:nvSpPr>
        <p:spPr bwMode="white">
          <a:xfrm>
            <a:off x="1388467" y="3653526"/>
            <a:ext cx="276099" cy="286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9FC9E32-B5FC-79BB-7D47-E118E9302F5C}"/>
              </a:ext>
            </a:extLst>
          </p:cNvPr>
          <p:cNvSpPr/>
          <p:nvPr/>
        </p:nvSpPr>
        <p:spPr bwMode="white">
          <a:xfrm>
            <a:off x="1388467" y="4263879"/>
            <a:ext cx="285619" cy="2765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43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E76BA2-56D2-1E2B-B6DF-913E7F5C22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5" y="795187"/>
            <a:ext cx="11520000" cy="4412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A78F52-78D6-0B1E-DF92-ABF9AD22CFF2}"/>
              </a:ext>
            </a:extLst>
          </p:cNvPr>
          <p:cNvSpPr/>
          <p:nvPr/>
        </p:nvSpPr>
        <p:spPr bwMode="white">
          <a:xfrm>
            <a:off x="2649245" y="3578328"/>
            <a:ext cx="257057" cy="266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1CD01B-A3BD-0E45-3EF5-19680F9BD9B6}"/>
              </a:ext>
            </a:extLst>
          </p:cNvPr>
          <p:cNvSpPr/>
          <p:nvPr/>
        </p:nvSpPr>
        <p:spPr bwMode="white">
          <a:xfrm>
            <a:off x="3382335" y="4779272"/>
            <a:ext cx="276099" cy="276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4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FE987D-DE73-862B-AF07-00921BBEE1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139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F62FC8-B4F8-5F59-0287-0AFFA16C56C2}"/>
              </a:ext>
            </a:extLst>
          </p:cNvPr>
          <p:cNvSpPr/>
          <p:nvPr/>
        </p:nvSpPr>
        <p:spPr bwMode="white">
          <a:xfrm>
            <a:off x="2433719" y="1862428"/>
            <a:ext cx="285619" cy="27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8AACA8D-42DD-AF38-722E-6E39FF31C870}"/>
              </a:ext>
            </a:extLst>
          </p:cNvPr>
          <p:cNvSpPr/>
          <p:nvPr/>
        </p:nvSpPr>
        <p:spPr bwMode="white">
          <a:xfrm>
            <a:off x="5984925" y="3675373"/>
            <a:ext cx="314181" cy="27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46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C0A297-F945-C763-8A15-F384FB9FA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/>
          <a:stretch/>
        </p:blipFill>
        <p:spPr>
          <a:xfrm>
            <a:off x="868218" y="600315"/>
            <a:ext cx="39609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295" y="618787"/>
            <a:ext cx="504895" cy="12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F9AE043-D582-CA67-8B72-3E3B5FEE6A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00315"/>
            <a:ext cx="50941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6180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