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58274"/>
          <a:stretch/>
        </p:blipFill>
        <p:spPr>
          <a:xfrm>
            <a:off x="1519003" y="1795024"/>
            <a:ext cx="9094032" cy="8882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989" y="2865646"/>
            <a:ext cx="6006060" cy="1183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B32F02F-244F-FE83-8DFD-AC2BD3997F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44"/>
          <a:stretch/>
        </p:blipFill>
        <p:spPr>
          <a:xfrm>
            <a:off x="720000" y="1080000"/>
            <a:ext cx="9833075" cy="3887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FDAB3E8-F09D-8DA1-80A3-BD28A650554D}"/>
              </a:ext>
            </a:extLst>
          </p:cNvPr>
          <p:cNvSpPr/>
          <p:nvPr/>
        </p:nvSpPr>
        <p:spPr bwMode="white">
          <a:xfrm>
            <a:off x="1462611" y="1918489"/>
            <a:ext cx="209454" cy="200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F3F5E18-6640-CA17-CA98-1C27209821A2}"/>
              </a:ext>
            </a:extLst>
          </p:cNvPr>
          <p:cNvSpPr/>
          <p:nvPr/>
        </p:nvSpPr>
        <p:spPr bwMode="white">
          <a:xfrm>
            <a:off x="1434049" y="2575941"/>
            <a:ext cx="257057" cy="200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92E9DDA-317C-8B62-F287-51B8B788BF8D}"/>
              </a:ext>
            </a:extLst>
          </p:cNvPr>
          <p:cNvSpPr/>
          <p:nvPr/>
        </p:nvSpPr>
        <p:spPr bwMode="white">
          <a:xfrm>
            <a:off x="1453090" y="3233393"/>
            <a:ext cx="218975" cy="200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7F07F38-ECE5-C7D0-ABDB-3CEC3624565F}"/>
              </a:ext>
            </a:extLst>
          </p:cNvPr>
          <p:cNvSpPr/>
          <p:nvPr/>
        </p:nvSpPr>
        <p:spPr bwMode="white">
          <a:xfrm>
            <a:off x="1453090" y="3881316"/>
            <a:ext cx="218975" cy="209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DC3C8AA-44BC-065D-1837-ECF8DEC6FA8B}"/>
              </a:ext>
            </a:extLst>
          </p:cNvPr>
          <p:cNvSpPr/>
          <p:nvPr/>
        </p:nvSpPr>
        <p:spPr bwMode="white">
          <a:xfrm>
            <a:off x="1462611" y="4548296"/>
            <a:ext cx="209454" cy="200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FC051E-9CB4-3703-2B40-A42A69B0EF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09"/>
          <a:stretch/>
        </p:blipFill>
        <p:spPr>
          <a:xfrm>
            <a:off x="720000" y="1080000"/>
            <a:ext cx="10297770" cy="2844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C1BCCDC-69DC-165C-7A28-8A71543512A3}"/>
              </a:ext>
            </a:extLst>
          </p:cNvPr>
          <p:cNvSpPr/>
          <p:nvPr/>
        </p:nvSpPr>
        <p:spPr bwMode="white">
          <a:xfrm>
            <a:off x="1805355" y="3485284"/>
            <a:ext cx="199933" cy="209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612FFFF-0A96-0DF7-45FB-4FD9B5174FE0}"/>
              </a:ext>
            </a:extLst>
          </p:cNvPr>
          <p:cNvSpPr/>
          <p:nvPr/>
        </p:nvSpPr>
        <p:spPr bwMode="white">
          <a:xfrm>
            <a:off x="3833256" y="3475739"/>
            <a:ext cx="209454" cy="219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AC60BD6-1F10-8CFB-056E-0C354F823F22}"/>
              </a:ext>
            </a:extLst>
          </p:cNvPr>
          <p:cNvSpPr/>
          <p:nvPr/>
        </p:nvSpPr>
        <p:spPr bwMode="white">
          <a:xfrm>
            <a:off x="5746909" y="3485284"/>
            <a:ext cx="152330" cy="209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7A2055A-C023-4223-320E-AFF2CD8E7DFB}"/>
              </a:ext>
            </a:extLst>
          </p:cNvPr>
          <p:cNvSpPr/>
          <p:nvPr/>
        </p:nvSpPr>
        <p:spPr bwMode="white">
          <a:xfrm>
            <a:off x="7451107" y="3485284"/>
            <a:ext cx="218975" cy="209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07917BB-858A-967B-B2E0-BF43D16A48EA}"/>
              </a:ext>
            </a:extLst>
          </p:cNvPr>
          <p:cNvSpPr/>
          <p:nvPr/>
        </p:nvSpPr>
        <p:spPr bwMode="white">
          <a:xfrm>
            <a:off x="9193388" y="3475739"/>
            <a:ext cx="199932" cy="219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5143339-AB44-3456-87A8-ABCE00E9E5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5"/>
          <a:stretch/>
        </p:blipFill>
        <p:spPr>
          <a:xfrm>
            <a:off x="720000" y="1080000"/>
            <a:ext cx="10867397" cy="39934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8861773-0932-32EA-DC50-9599E8C60F43}"/>
              </a:ext>
            </a:extLst>
          </p:cNvPr>
          <p:cNvSpPr/>
          <p:nvPr/>
        </p:nvSpPr>
        <p:spPr bwMode="white">
          <a:xfrm>
            <a:off x="1434049" y="2033100"/>
            <a:ext cx="257057" cy="200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C8F0784-9ECF-64E6-FDE1-394AE3B51FC4}"/>
              </a:ext>
            </a:extLst>
          </p:cNvPr>
          <p:cNvSpPr/>
          <p:nvPr/>
        </p:nvSpPr>
        <p:spPr bwMode="white">
          <a:xfrm>
            <a:off x="1462611" y="2690739"/>
            <a:ext cx="209454" cy="209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60CCE09-F884-2DBC-4947-0C3086A17ADC}"/>
              </a:ext>
            </a:extLst>
          </p:cNvPr>
          <p:cNvSpPr/>
          <p:nvPr/>
        </p:nvSpPr>
        <p:spPr bwMode="white">
          <a:xfrm>
            <a:off x="1462611" y="3348379"/>
            <a:ext cx="209454" cy="209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F514361-EBB7-09BC-D4A9-76333D4067C7}"/>
              </a:ext>
            </a:extLst>
          </p:cNvPr>
          <p:cNvSpPr/>
          <p:nvPr/>
        </p:nvSpPr>
        <p:spPr bwMode="white">
          <a:xfrm>
            <a:off x="1462611" y="4006018"/>
            <a:ext cx="209454" cy="200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393D8DD-AFAB-661F-B0F7-57FE89D45A03}"/>
              </a:ext>
            </a:extLst>
          </p:cNvPr>
          <p:cNvSpPr/>
          <p:nvPr/>
        </p:nvSpPr>
        <p:spPr bwMode="white">
          <a:xfrm>
            <a:off x="1462611" y="4663658"/>
            <a:ext cx="209454" cy="200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55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5A08107-B7AA-DE24-258A-D7D1A288C7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87" y="840158"/>
            <a:ext cx="11520000" cy="40383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4012177-71D2-C8D0-2CE4-FB763D170C78}"/>
              </a:ext>
            </a:extLst>
          </p:cNvPr>
          <p:cNvSpPr/>
          <p:nvPr/>
        </p:nvSpPr>
        <p:spPr bwMode="white">
          <a:xfrm>
            <a:off x="4624277" y="1830688"/>
            <a:ext cx="971107" cy="257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4510C95-5828-E903-C3A5-8C5B5E49DB46}"/>
              </a:ext>
            </a:extLst>
          </p:cNvPr>
          <p:cNvSpPr/>
          <p:nvPr/>
        </p:nvSpPr>
        <p:spPr bwMode="white">
          <a:xfrm>
            <a:off x="2139385" y="2516440"/>
            <a:ext cx="571239" cy="180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5CA6003-66C8-FB23-987A-4C3038F85FCB}"/>
              </a:ext>
            </a:extLst>
          </p:cNvPr>
          <p:cNvSpPr/>
          <p:nvPr/>
        </p:nvSpPr>
        <p:spPr bwMode="white">
          <a:xfrm>
            <a:off x="3291385" y="2516440"/>
            <a:ext cx="314181" cy="180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6FC7E52-6A63-11CC-AEA4-455228066DE3}"/>
              </a:ext>
            </a:extLst>
          </p:cNvPr>
          <p:cNvSpPr/>
          <p:nvPr/>
        </p:nvSpPr>
        <p:spPr bwMode="white">
          <a:xfrm>
            <a:off x="2977203" y="3173619"/>
            <a:ext cx="428429" cy="228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B24EFE7-CF5C-641B-BEE3-CB9FD8DD7B77}"/>
              </a:ext>
            </a:extLst>
          </p:cNvPr>
          <p:cNvSpPr/>
          <p:nvPr/>
        </p:nvSpPr>
        <p:spPr bwMode="white">
          <a:xfrm>
            <a:off x="3986393" y="3173619"/>
            <a:ext cx="314181" cy="180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346D1A4-59CF-B43F-CC0E-5263D9F2F4D4}"/>
              </a:ext>
            </a:extLst>
          </p:cNvPr>
          <p:cNvSpPr/>
          <p:nvPr/>
        </p:nvSpPr>
        <p:spPr bwMode="white">
          <a:xfrm>
            <a:off x="2358360" y="3802224"/>
            <a:ext cx="590280" cy="257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CC4DC9C-B60D-CA51-5EC7-472B97377C3E}"/>
              </a:ext>
            </a:extLst>
          </p:cNvPr>
          <p:cNvSpPr/>
          <p:nvPr/>
        </p:nvSpPr>
        <p:spPr bwMode="white">
          <a:xfrm>
            <a:off x="6318955" y="3859370"/>
            <a:ext cx="352264" cy="200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8AA55C0-30EB-A94A-E9DE-353399DA78E4}"/>
              </a:ext>
            </a:extLst>
          </p:cNvPr>
          <p:cNvSpPr/>
          <p:nvPr/>
        </p:nvSpPr>
        <p:spPr bwMode="white">
          <a:xfrm>
            <a:off x="7271021" y="3802224"/>
            <a:ext cx="952066" cy="257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C0AD83F-5555-E04C-A5C3-87AF6CE496C1}"/>
              </a:ext>
            </a:extLst>
          </p:cNvPr>
          <p:cNvSpPr/>
          <p:nvPr/>
        </p:nvSpPr>
        <p:spPr bwMode="white">
          <a:xfrm>
            <a:off x="2491649" y="4459403"/>
            <a:ext cx="447471" cy="209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11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7</cp:revision>
  <dcterms:created xsi:type="dcterms:W3CDTF">2023-07-10T09:12:00Z</dcterms:created>
  <dcterms:modified xsi:type="dcterms:W3CDTF">2023-07-20T13:30:21Z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