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2FECA93-0A61-CAE8-76A4-3267BCCD2B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15305"/>
            <a:ext cx="4690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2809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E72C8D3-CCF3-4577-0E7A-226B3BB6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354"/>
            <a:ext cx="55700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369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FFCF9CB-B19E-0F86-FEE1-BA2880C4DF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140826" cy="4884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023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970" y="2683239"/>
            <a:ext cx="5946098" cy="1225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41851B-44B2-C37D-C005-E9FD12482F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61"/>
          <a:stretch/>
        </p:blipFill>
        <p:spPr>
          <a:xfrm>
            <a:off x="720000" y="1080000"/>
            <a:ext cx="10222820" cy="3187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8EFB47A-1BC0-3223-229E-353BF1FDDB7B}"/>
              </a:ext>
            </a:extLst>
          </p:cNvPr>
          <p:cNvSpPr/>
          <p:nvPr/>
        </p:nvSpPr>
        <p:spPr bwMode="white">
          <a:xfrm>
            <a:off x="1719669" y="1910295"/>
            <a:ext cx="314181" cy="276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EF976F-6B87-14E3-6FD5-89B95CE6CBAB}"/>
              </a:ext>
            </a:extLst>
          </p:cNvPr>
          <p:cNvSpPr/>
          <p:nvPr/>
        </p:nvSpPr>
        <p:spPr bwMode="white">
          <a:xfrm>
            <a:off x="1757752" y="2549719"/>
            <a:ext cx="257057" cy="26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4D8013-40D8-11AA-4F2B-9CA8CEFC6783}"/>
              </a:ext>
            </a:extLst>
          </p:cNvPr>
          <p:cNvSpPr/>
          <p:nvPr/>
        </p:nvSpPr>
        <p:spPr bwMode="white">
          <a:xfrm>
            <a:off x="1738710" y="3179598"/>
            <a:ext cx="276099" cy="2863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40B275-5D67-5C34-95C5-016A769AC6A3}"/>
              </a:ext>
            </a:extLst>
          </p:cNvPr>
          <p:cNvSpPr/>
          <p:nvPr/>
        </p:nvSpPr>
        <p:spPr bwMode="white">
          <a:xfrm>
            <a:off x="1719669" y="3819022"/>
            <a:ext cx="314181" cy="267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21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81023E-9ADF-E5C6-76EA-D1355E113A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8"/>
          <a:stretch/>
        </p:blipFill>
        <p:spPr>
          <a:xfrm>
            <a:off x="720000" y="1080000"/>
            <a:ext cx="10552603" cy="460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D983E4E-C379-D667-7EE4-32FC7A7FF79B}"/>
              </a:ext>
            </a:extLst>
          </p:cNvPr>
          <p:cNvSpPr/>
          <p:nvPr/>
        </p:nvSpPr>
        <p:spPr bwMode="white">
          <a:xfrm>
            <a:off x="2709818" y="2673242"/>
            <a:ext cx="504595" cy="276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DE0A33-276D-301A-416C-0B033B327B36}"/>
              </a:ext>
            </a:extLst>
          </p:cNvPr>
          <p:cNvSpPr/>
          <p:nvPr/>
        </p:nvSpPr>
        <p:spPr bwMode="white">
          <a:xfrm>
            <a:off x="4204561" y="4590857"/>
            <a:ext cx="542677" cy="24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7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2989A6-A8D0-135A-3650-88F787D04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7"/>
          <a:stretch/>
        </p:blipFill>
        <p:spPr>
          <a:xfrm>
            <a:off x="720000" y="1080000"/>
            <a:ext cx="9413351" cy="36349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76DCDDF-912C-E0B9-F6A1-06AC86DECAA7}"/>
              </a:ext>
            </a:extLst>
          </p:cNvPr>
          <p:cNvSpPr/>
          <p:nvPr/>
        </p:nvSpPr>
        <p:spPr bwMode="white">
          <a:xfrm>
            <a:off x="2681256" y="2072217"/>
            <a:ext cx="685487" cy="2385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813A64D-3408-C198-9C00-748FD86DEC38}"/>
              </a:ext>
            </a:extLst>
          </p:cNvPr>
          <p:cNvSpPr/>
          <p:nvPr/>
        </p:nvSpPr>
        <p:spPr bwMode="white">
          <a:xfrm>
            <a:off x="2195702" y="3846760"/>
            <a:ext cx="1113917" cy="343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1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A6E02E-5F54-0F57-36CD-9322441E62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780197"/>
            <a:ext cx="11520000" cy="4540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146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4159BB6-DE0C-E1B4-CBA1-A150E745EA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66"/>
          <a:stretch/>
        </p:blipFill>
        <p:spPr>
          <a:xfrm>
            <a:off x="720000" y="1080000"/>
            <a:ext cx="9473311" cy="4848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79D38BB-DE72-E0B1-31D8-32A3492A75CB}"/>
              </a:ext>
            </a:extLst>
          </p:cNvPr>
          <p:cNvSpPr/>
          <p:nvPr/>
        </p:nvSpPr>
        <p:spPr bwMode="white">
          <a:xfrm>
            <a:off x="1196033" y="1851563"/>
            <a:ext cx="257057" cy="266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36B0191-35DC-42F8-91E2-40461E6798AE}"/>
              </a:ext>
            </a:extLst>
          </p:cNvPr>
          <p:cNvSpPr/>
          <p:nvPr/>
        </p:nvSpPr>
        <p:spPr bwMode="white">
          <a:xfrm>
            <a:off x="1176991" y="3118451"/>
            <a:ext cx="276099" cy="276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ADC44E-5043-9565-703A-9026A7FD83CB}"/>
              </a:ext>
            </a:extLst>
          </p:cNvPr>
          <p:cNvSpPr/>
          <p:nvPr/>
        </p:nvSpPr>
        <p:spPr bwMode="white">
          <a:xfrm>
            <a:off x="3995107" y="5051685"/>
            <a:ext cx="1161520" cy="50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204972-E5F8-DC30-E6A6-0E27B94FD0AC}"/>
              </a:ext>
            </a:extLst>
          </p:cNvPr>
          <p:cNvSpPr/>
          <p:nvPr/>
        </p:nvSpPr>
        <p:spPr bwMode="white">
          <a:xfrm>
            <a:off x="6251504" y="5309310"/>
            <a:ext cx="1666115" cy="247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F883CA-06D1-4C33-6547-F4171CF45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1"/>
          <a:stretch/>
        </p:blipFill>
        <p:spPr>
          <a:xfrm>
            <a:off x="895927" y="705245"/>
            <a:ext cx="42761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410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8F8282C-AD81-DB3C-A01A-83424FF46EC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735226"/>
            <a:ext cx="45252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50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