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4" r:id="rId4"/>
    <p:sldId id="263" r:id="rId5"/>
    <p:sldId id="262" r:id="rId6"/>
    <p:sldId id="261" r:id="rId7"/>
    <p:sldId id="260" r:id="rId8"/>
    <p:sldId id="265" r:id="rId9"/>
    <p:sldId id="266" r:id="rId10"/>
    <p:sldId id="267" r:id="rId11"/>
    <p:sldId id="268" r:id="rId12"/>
    <p:sldId id="269" r:id="rId13"/>
    <p:sldId id="270" r:id="rId14"/>
    <p:sldId id="258" r:id="rId15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9" d="100"/>
          <a:sy n="69" d="100"/>
        </p:scale>
        <p:origin x="5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63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0D98F656-0F82-4CC6-20A5-869BC76EE886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921" y="570334"/>
            <a:ext cx="629734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0500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F7FAF799-B3F5-623B-9054-7AD45D958DE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92" y="585324"/>
            <a:ext cx="406302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4466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82E9310-712D-D7DB-F036-AD49371542F2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9823" y="540354"/>
            <a:ext cx="490775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838337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8FB068DF-A155-28BB-1FF1-6089B2B3699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" y="1080000"/>
            <a:ext cx="6359800" cy="32941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353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58274"/>
          <a:stretch/>
        </p:blipFill>
        <p:spPr>
          <a:xfrm>
            <a:off x="1519003" y="1795024"/>
            <a:ext cx="9094032" cy="88821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812" y="3029320"/>
            <a:ext cx="5466414" cy="10991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D0E107-ABF1-AD19-242C-69918CDA73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847"/>
          <a:stretch/>
        </p:blipFill>
        <p:spPr>
          <a:xfrm>
            <a:off x="315266" y="885128"/>
            <a:ext cx="11520000" cy="6138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17" name="img_16777215">
            <a:extLst>
              <a:ext uri="{FF2B5EF4-FFF2-40B4-BE49-F238E27FC236}">
                <a16:creationId xmlns:a16="http://schemas.microsoft.com/office/drawing/2014/main" id="{90A1B900-E7E2-EB8C-786F-2B24506F0F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17"/>
          <a:stretch/>
        </p:blipFill>
        <p:spPr>
          <a:xfrm>
            <a:off x="920282" y="1827225"/>
            <a:ext cx="9398361" cy="38512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6529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>
            <a:extLst>
              <a:ext uri="{FF2B5EF4-FFF2-40B4-BE49-F238E27FC236}">
                <a16:creationId xmlns:a16="http://schemas.microsoft.com/office/drawing/2014/main" id="{C5D0E107-ABF1-AD19-242C-69918CDA73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52"/>
          <a:stretch/>
        </p:blipFill>
        <p:spPr>
          <a:xfrm>
            <a:off x="315266" y="1499016"/>
            <a:ext cx="11520000" cy="31866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4E0D6ED-AE75-FC73-7555-62FE1DF7B9A7}"/>
              </a:ext>
            </a:extLst>
          </p:cNvPr>
          <p:cNvSpPr/>
          <p:nvPr/>
        </p:nvSpPr>
        <p:spPr bwMode="white">
          <a:xfrm>
            <a:off x="1343497" y="1656663"/>
            <a:ext cx="285619" cy="276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4501CA4-9CBE-2B9D-13AD-77830EF57D7C}"/>
              </a:ext>
            </a:extLst>
          </p:cNvPr>
          <p:cNvSpPr/>
          <p:nvPr/>
        </p:nvSpPr>
        <p:spPr bwMode="white">
          <a:xfrm>
            <a:off x="7722340" y="1656663"/>
            <a:ext cx="1113917" cy="3429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99C104A-948E-EF9E-332C-E4751F15628B}"/>
              </a:ext>
            </a:extLst>
          </p:cNvPr>
          <p:cNvSpPr/>
          <p:nvPr/>
        </p:nvSpPr>
        <p:spPr bwMode="white">
          <a:xfrm>
            <a:off x="1362538" y="2180546"/>
            <a:ext cx="247537" cy="26670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D1C9A52E-AF1D-9140-30DA-3200D3F29F30}"/>
              </a:ext>
            </a:extLst>
          </p:cNvPr>
          <p:cNvSpPr/>
          <p:nvPr/>
        </p:nvSpPr>
        <p:spPr bwMode="white">
          <a:xfrm>
            <a:off x="9569348" y="1999567"/>
            <a:ext cx="980628" cy="45720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8453B2D1-F597-AC66-7E1E-E3A1D6BCE6AF}"/>
              </a:ext>
            </a:extLst>
          </p:cNvPr>
          <p:cNvSpPr/>
          <p:nvPr/>
        </p:nvSpPr>
        <p:spPr bwMode="white">
          <a:xfrm>
            <a:off x="1362538" y="2685378"/>
            <a:ext cx="257057" cy="276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C5158B89-0585-15EF-43E2-81447E2D2F7C}"/>
              </a:ext>
            </a:extLst>
          </p:cNvPr>
          <p:cNvSpPr/>
          <p:nvPr/>
        </p:nvSpPr>
        <p:spPr bwMode="white">
          <a:xfrm>
            <a:off x="8617282" y="2723478"/>
            <a:ext cx="561719" cy="2381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092FE853-4B4D-B8A6-BEBD-3D536E2696EC}"/>
              </a:ext>
            </a:extLst>
          </p:cNvPr>
          <p:cNvSpPr/>
          <p:nvPr/>
        </p:nvSpPr>
        <p:spPr bwMode="white">
          <a:xfrm>
            <a:off x="9455100" y="2685378"/>
            <a:ext cx="790214" cy="276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FA3F0ACD-A4EA-FA03-3945-8C14C2DD8D98}"/>
              </a:ext>
            </a:extLst>
          </p:cNvPr>
          <p:cNvSpPr/>
          <p:nvPr/>
        </p:nvSpPr>
        <p:spPr bwMode="white">
          <a:xfrm>
            <a:off x="1343497" y="3199735"/>
            <a:ext cx="276099" cy="2857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0B58C28-8E03-E6B0-E372-4F712C83B063}"/>
              </a:ext>
            </a:extLst>
          </p:cNvPr>
          <p:cNvSpPr/>
          <p:nvPr/>
        </p:nvSpPr>
        <p:spPr bwMode="white">
          <a:xfrm>
            <a:off x="7570009" y="3199735"/>
            <a:ext cx="1066314" cy="285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EDA189A1-C134-1483-409B-41AB2644C7AD}"/>
              </a:ext>
            </a:extLst>
          </p:cNvPr>
          <p:cNvSpPr/>
          <p:nvPr/>
        </p:nvSpPr>
        <p:spPr bwMode="white">
          <a:xfrm>
            <a:off x="9045712" y="3275936"/>
            <a:ext cx="1094875" cy="2095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970DCA7A-9FCC-89C2-282D-42CF35363837}"/>
              </a:ext>
            </a:extLst>
          </p:cNvPr>
          <p:cNvSpPr/>
          <p:nvPr/>
        </p:nvSpPr>
        <p:spPr bwMode="white">
          <a:xfrm>
            <a:off x="1324456" y="4237975"/>
            <a:ext cx="314181" cy="276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FCD1AE46-0C59-793A-8F85-0BD51F85AC06}"/>
              </a:ext>
            </a:extLst>
          </p:cNvPr>
          <p:cNvSpPr/>
          <p:nvPr/>
        </p:nvSpPr>
        <p:spPr bwMode="white">
          <a:xfrm>
            <a:off x="8902902" y="4237975"/>
            <a:ext cx="1475702" cy="276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723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E5A1D9A-0779-A10A-CFF9-05B8DC5A21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76"/>
          <a:stretch/>
        </p:blipFill>
        <p:spPr>
          <a:xfrm>
            <a:off x="749980" y="690256"/>
            <a:ext cx="9518282" cy="52214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231A01E-F818-1CCF-89B9-0FF6E822BE39}"/>
              </a:ext>
            </a:extLst>
          </p:cNvPr>
          <p:cNvSpPr/>
          <p:nvPr/>
        </p:nvSpPr>
        <p:spPr bwMode="white">
          <a:xfrm>
            <a:off x="1797252" y="1404877"/>
            <a:ext cx="257057" cy="27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C8E241A-7ECF-DE7A-3957-5686548DEF9C}"/>
              </a:ext>
            </a:extLst>
          </p:cNvPr>
          <p:cNvSpPr/>
          <p:nvPr/>
        </p:nvSpPr>
        <p:spPr bwMode="white">
          <a:xfrm>
            <a:off x="1759170" y="2433931"/>
            <a:ext cx="314181" cy="276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AA3E1377-9C2B-404F-2D3C-6E9D33BEDF32}"/>
              </a:ext>
            </a:extLst>
          </p:cNvPr>
          <p:cNvSpPr/>
          <p:nvPr/>
        </p:nvSpPr>
        <p:spPr bwMode="white">
          <a:xfrm>
            <a:off x="1759170" y="3472513"/>
            <a:ext cx="314181" cy="266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564708F-98A8-FF54-C554-57395EFA9FFD}"/>
              </a:ext>
            </a:extLst>
          </p:cNvPr>
          <p:cNvSpPr/>
          <p:nvPr/>
        </p:nvSpPr>
        <p:spPr bwMode="white">
          <a:xfrm>
            <a:off x="1797252" y="5025623"/>
            <a:ext cx="257057" cy="2667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919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423F15A-6811-03AF-58B3-1AAD4C2183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6"/>
          <a:stretch/>
        </p:blipFill>
        <p:spPr>
          <a:xfrm>
            <a:off x="720000" y="1080000"/>
            <a:ext cx="10672525" cy="38343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DB089B0-56F6-D7FF-047E-C6DF616CB24A}"/>
              </a:ext>
            </a:extLst>
          </p:cNvPr>
          <p:cNvSpPr/>
          <p:nvPr/>
        </p:nvSpPr>
        <p:spPr bwMode="white">
          <a:xfrm>
            <a:off x="7165487" y="2188564"/>
            <a:ext cx="1332892" cy="3603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1389576-B6CE-EAEF-C2E9-579B9DD45924}"/>
              </a:ext>
            </a:extLst>
          </p:cNvPr>
          <p:cNvSpPr/>
          <p:nvPr/>
        </p:nvSpPr>
        <p:spPr bwMode="white">
          <a:xfrm>
            <a:off x="7098842" y="3149792"/>
            <a:ext cx="1532826" cy="2193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F62637-E734-A980-9704-9102C72CA2C7}"/>
              </a:ext>
            </a:extLst>
          </p:cNvPr>
          <p:cNvSpPr/>
          <p:nvPr/>
        </p:nvSpPr>
        <p:spPr bwMode="white">
          <a:xfrm>
            <a:off x="9326677" y="3683931"/>
            <a:ext cx="1723239" cy="2956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695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535B32B-04A5-3EBB-31AE-EC0C4AC87B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5"/>
          <a:stretch/>
        </p:blipFill>
        <p:spPr>
          <a:xfrm>
            <a:off x="720000" y="1080000"/>
            <a:ext cx="10837416" cy="42854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B887D4C5-528E-858A-4F81-899561539CE2}"/>
              </a:ext>
            </a:extLst>
          </p:cNvPr>
          <p:cNvSpPr/>
          <p:nvPr/>
        </p:nvSpPr>
        <p:spPr bwMode="white">
          <a:xfrm>
            <a:off x="6003966" y="1775197"/>
            <a:ext cx="276099" cy="27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4B77684-BA5D-689F-C0A1-B685B30BEE25}"/>
              </a:ext>
            </a:extLst>
          </p:cNvPr>
          <p:cNvSpPr/>
          <p:nvPr/>
        </p:nvSpPr>
        <p:spPr bwMode="white">
          <a:xfrm>
            <a:off x="3100165" y="2813231"/>
            <a:ext cx="257057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086C829-D393-4DA5-DB44-27BC78B53F09}"/>
              </a:ext>
            </a:extLst>
          </p:cNvPr>
          <p:cNvSpPr/>
          <p:nvPr/>
        </p:nvSpPr>
        <p:spPr bwMode="white">
          <a:xfrm>
            <a:off x="3100165" y="3841742"/>
            <a:ext cx="276099" cy="27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6DAFBFD-CD6E-264D-50D3-B683B08AC058}"/>
              </a:ext>
            </a:extLst>
          </p:cNvPr>
          <p:cNvSpPr/>
          <p:nvPr/>
        </p:nvSpPr>
        <p:spPr bwMode="white">
          <a:xfrm>
            <a:off x="5899239" y="4365521"/>
            <a:ext cx="247537" cy="2666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5364904-22E0-F65C-310F-C35613944CE0}"/>
              </a:ext>
            </a:extLst>
          </p:cNvPr>
          <p:cNvSpPr/>
          <p:nvPr/>
        </p:nvSpPr>
        <p:spPr bwMode="white">
          <a:xfrm>
            <a:off x="3081123" y="4879776"/>
            <a:ext cx="314181" cy="2761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42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0D0826B-3773-98CB-CD30-1B17DFBC752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" r="2482"/>
          <a:stretch/>
        </p:blipFill>
        <p:spPr>
          <a:xfrm>
            <a:off x="1052945" y="585325"/>
            <a:ext cx="5541819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178293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444095">
            <a:extLst>
              <a:ext uri="{FF2B5EF4-FFF2-40B4-BE49-F238E27FC236}">
                <a16:creationId xmlns:a16="http://schemas.microsoft.com/office/drawing/2014/main" id="{2B7B3309-8ED5-6F71-F182-518518C80E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911" y="1065010"/>
            <a:ext cx="6359801" cy="32846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252610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</TotalTime>
  <Words>0</Words>
  <Application>Microsoft Office PowerPoint</Application>
  <PresentationFormat>宽屏</PresentationFormat>
  <Paragraphs>0</Paragraphs>
  <Slides>14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8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HP</cp:lastModifiedBy>
  <cp:revision>7</cp:revision>
  <dcterms:created xsi:type="dcterms:W3CDTF">2023-07-10T09:12:00Z</dcterms:created>
  <dcterms:modified xsi:type="dcterms:W3CDTF">2023-07-20T13:33:59Z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D25B4FBC8733410CA60A6556A5E942FC_12</vt:lpwstr>
  </property>
  <property fmtid="{D5CDD505-2E9C-101B-9397-08002B2CF9AE}" pid="3" name="KSOProductBuildVer">
    <vt:lpwstr>2052-11.1.0.14036</vt:lpwstr>
  </property>
</Properties>
</file>