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0" r:id="rId14"/>
    <p:sldId id="269" r:id="rId15"/>
    <p:sldId id="267" r:id="rId16"/>
    <p:sldId id="265" r:id="rId17"/>
    <p:sldId id="263" r:id="rId18"/>
    <p:sldId id="261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5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19.png"/><Relationship Id="rId2" Type="http://schemas.openxmlformats.org/officeDocument/2006/relationships/tags" Target="../tags/tag20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21.png"/><Relationship Id="rId2" Type="http://schemas.openxmlformats.org/officeDocument/2006/relationships/tags" Target="../tags/tag2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23.png"/><Relationship Id="rId2" Type="http://schemas.openxmlformats.org/officeDocument/2006/relationships/tags" Target="../tags/tag29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50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181" y="1223301"/>
            <a:ext cx="228495" cy="229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3223" y="2073555"/>
            <a:ext cx="209454" cy="21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4661" y="2914256"/>
            <a:ext cx="257057" cy="21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46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181" y="1203981"/>
            <a:ext cx="228495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3223" y="2472407"/>
            <a:ext cx="209454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626350"/>
            <a:ext cx="11520000" cy="2415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034181" y="3941367"/>
            <a:ext cx="228495" cy="229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024661" y="5268257"/>
            <a:ext cx="257057" cy="21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7205" y="803275"/>
            <a:ext cx="10871200" cy="3390900"/>
          </a:xfrm>
          <a:prstGeom prst="rect">
            <a:avLst/>
          </a:prstGeom>
        </p:spPr>
      </p:pic>
      <p:sp useBgFill="1">
        <p:nvSpPr>
          <p:cNvPr id="4" name="矩形 3"/>
          <p:cNvSpPr/>
          <p:nvPr>
            <p:custDataLst>
              <p:tags r:id="rId3"/>
            </p:custDataLst>
          </p:nvPr>
        </p:nvSpPr>
        <p:spPr bwMode="white">
          <a:xfrm>
            <a:off x="3306445" y="1568450"/>
            <a:ext cx="170497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2681605" y="2028190"/>
            <a:ext cx="96520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3917315" y="2028190"/>
            <a:ext cx="149479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2141855" y="3048000"/>
            <a:ext cx="96520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2377440" y="3457575"/>
            <a:ext cx="96520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3573780" y="3476625"/>
            <a:ext cx="96520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4770120" y="3488055"/>
            <a:ext cx="112141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7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47504" y="1537717"/>
            <a:ext cx="1037752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09884" y="1966826"/>
            <a:ext cx="952066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04760" y="3015762"/>
            <a:ext cx="952066" cy="25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28396" y="3502086"/>
            <a:ext cx="799735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18214" y="3454407"/>
            <a:ext cx="542677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064500"/>
            <a:ext cx="11520000" cy="1487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805355" y="4503145"/>
            <a:ext cx="904462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2995438" y="4941791"/>
            <a:ext cx="1523305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-37600"/>
            <a:ext cx="11520000" cy="2559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61950" y="535425"/>
            <a:ext cx="257057" cy="21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00495" y="1404514"/>
            <a:ext cx="199933" cy="21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/>
          <a:stretch>
            <a:fillRect/>
          </a:stretch>
        </p:blipFill>
        <p:spPr>
          <a:xfrm>
            <a:off x="1122045" y="2522220"/>
            <a:ext cx="11520170" cy="4396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035938" y="3475897"/>
            <a:ext cx="238016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074021" y="3914587"/>
            <a:ext cx="218975" cy="20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2064500" y="5211581"/>
            <a:ext cx="228495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50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9669" y="2110965"/>
            <a:ext cx="4170049" cy="295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0148" y="2979648"/>
            <a:ext cx="3646413" cy="28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9190" y="3857877"/>
            <a:ext cx="1637553" cy="28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00" y="4383270"/>
            <a:ext cx="11520000" cy="176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659539" y="4897939"/>
            <a:ext cx="4341421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659539" y="5755722"/>
            <a:ext cx="3903471" cy="28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0" y="507865"/>
            <a:ext cx="11520000" cy="3858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00" y="4366760"/>
            <a:ext cx="11520000" cy="223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618381" y="4500260"/>
            <a:ext cx="238016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646943" y="4938906"/>
            <a:ext cx="190413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618381" y="5377552"/>
            <a:ext cx="238016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646943" y="5816197"/>
            <a:ext cx="190413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1618381" y="6245307"/>
            <a:ext cx="238016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8075"/>
            <a:ext cx="11520000" cy="4016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5" y="4820150"/>
            <a:ext cx="11520000" cy="1802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376955" y="4934600"/>
            <a:ext cx="10025256" cy="27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748592" y="5373328"/>
            <a:ext cx="10720265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748592" y="5802518"/>
            <a:ext cx="10701223" cy="228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748665" y="6193790"/>
            <a:ext cx="82804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t="41156" r="32249"/>
          <a:stretch>
            <a:fillRect/>
          </a:stretch>
        </p:blipFill>
        <p:spPr>
          <a:xfrm>
            <a:off x="3883660" y="2675890"/>
            <a:ext cx="4424045" cy="1506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4"/>
          <a:stretch>
            <a:fillRect/>
          </a:stretch>
        </p:blipFill>
        <p:spPr>
          <a:xfrm>
            <a:off x="720090" y="1080135"/>
            <a:ext cx="9784715" cy="289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1173" y="2099459"/>
            <a:ext cx="218975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490092"/>
            <a:ext cx="266578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2880726"/>
            <a:ext cx="266578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1173" y="3271360"/>
            <a:ext cx="218975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91173" y="3661994"/>
            <a:ext cx="218975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2175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299712" y="2953623"/>
            <a:ext cx="352285" cy="29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85614" y="2962898"/>
            <a:ext cx="352285" cy="28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08983" y="4762318"/>
            <a:ext cx="352285" cy="28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76343" y="4771594"/>
            <a:ext cx="361556" cy="28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18253" y="6580289"/>
            <a:ext cx="352285" cy="26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79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91173" y="1603649"/>
            <a:ext cx="218975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2384362"/>
            <a:ext cx="228495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165076"/>
            <a:ext cx="266578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3955310"/>
            <a:ext cx="266578" cy="20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62611" y="4726503"/>
            <a:ext cx="266578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17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91173" y="1775939"/>
            <a:ext cx="190413" cy="21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2195409"/>
            <a:ext cx="238016" cy="21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1173" y="2614879"/>
            <a:ext cx="190413" cy="21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3034349"/>
            <a:ext cx="238016" cy="21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91173" y="3463352"/>
            <a:ext cx="190413" cy="209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4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1652" y="2005709"/>
            <a:ext cx="228495" cy="21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81652" y="2425619"/>
            <a:ext cx="228495" cy="21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1173" y="2845528"/>
            <a:ext cx="218975" cy="21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1173" y="3265438"/>
            <a:ext cx="218975" cy="21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3685347"/>
            <a:ext cx="266578" cy="21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45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14876" y="2710094"/>
            <a:ext cx="238016" cy="238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76132" y="2710094"/>
            <a:ext cx="276099" cy="238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75471" y="2710094"/>
            <a:ext cx="257057" cy="238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08165" y="2710094"/>
            <a:ext cx="209454" cy="238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07504" y="2710094"/>
            <a:ext cx="228496" cy="238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68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132" y="1556428"/>
            <a:ext cx="257057" cy="20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00694" y="2394943"/>
            <a:ext cx="218975" cy="219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2132" y="3662244"/>
            <a:ext cx="257057" cy="20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COMMONDATA" val="eyJoZGlkIjoiMGI2YTZkNGE2Njk2NzcyNTAzOGM5ZmQ1NzQ5MzlhNz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杜～杜</cp:lastModifiedBy>
  <cp:revision>6</cp:revision>
  <dcterms:created xsi:type="dcterms:W3CDTF">2023-07-10T09:12:00Z</dcterms:created>
  <dcterms:modified xsi:type="dcterms:W3CDTF">2023-07-17T05:31:07Z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