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69" r:id="rId14"/>
    <p:sldId id="268" r:id="rId15"/>
    <p:sldId id="266" r:id="rId16"/>
    <p:sldId id="265" r:id="rId17"/>
    <p:sldId id="264" r:id="rId18"/>
    <p:sldId id="263" r:id="rId19"/>
    <p:sldId id="261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0.png"/><Relationship Id="rId2" Type="http://schemas.openxmlformats.org/officeDocument/2006/relationships/tags" Target="../tags/tag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2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51617"/>
            <a:ext cx="228495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224117"/>
            <a:ext cx="228495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3196617"/>
            <a:ext cx="257057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60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32542"/>
            <a:ext cx="228495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661" y="2214536"/>
            <a:ext cx="257057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181" y="3186996"/>
            <a:ext cx="228495" cy="21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68640"/>
            <a:ext cx="11520000" cy="2130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034181" y="4703713"/>
            <a:ext cx="228495" cy="21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03173" y="2394904"/>
            <a:ext cx="723570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2826" y="4043299"/>
            <a:ext cx="828297" cy="257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0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04694" y="1852109"/>
            <a:ext cx="1132958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71404" y="3472586"/>
            <a:ext cx="856859" cy="22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4356600"/>
            <a:ext cx="11520000" cy="169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16430" y="5013325"/>
            <a:ext cx="47879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023343" y="5150594"/>
            <a:ext cx="818776" cy="16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2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9190" y="2412933"/>
            <a:ext cx="5198280" cy="29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612574"/>
            <a:ext cx="3903471" cy="285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4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1239" y="1776452"/>
            <a:ext cx="4255735" cy="28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10280" y="2969008"/>
            <a:ext cx="3884429" cy="29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91239" y="4180645"/>
            <a:ext cx="4389024" cy="228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3688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02475" y="1728352"/>
            <a:ext cx="225498" cy="225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82354" y="3166003"/>
            <a:ext cx="216102" cy="21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5012" y="4124437"/>
            <a:ext cx="253685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77008" y="5073474"/>
            <a:ext cx="234894" cy="21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77008" y="6031908"/>
            <a:ext cx="206706" cy="20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0" y="599305"/>
            <a:ext cx="11520000" cy="339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90" y="3884795"/>
            <a:ext cx="11520000" cy="2419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681233" y="4018153"/>
            <a:ext cx="190413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681233" y="4503959"/>
            <a:ext cx="190413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652671" y="4989766"/>
            <a:ext cx="238016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652671" y="5466047"/>
            <a:ext cx="238016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681233" y="5951853"/>
            <a:ext cx="190413" cy="219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1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0" y="4110855"/>
            <a:ext cx="11520000" cy="228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623970" y="4215733"/>
            <a:ext cx="10072859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995607" y="4711520"/>
            <a:ext cx="10720265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995607" y="5188238"/>
            <a:ext cx="10720265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995607" y="5674491"/>
            <a:ext cx="4922181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 t="38869" r="30647"/>
          <a:stretch>
            <a:fillRect/>
          </a:stretch>
        </p:blipFill>
        <p:spPr>
          <a:xfrm>
            <a:off x="3285490" y="2677160"/>
            <a:ext cx="5238115" cy="150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/>
          <a:stretch>
            <a:fillRect/>
          </a:stretch>
        </p:blipFill>
        <p:spPr>
          <a:xfrm>
            <a:off x="720090" y="1080135"/>
            <a:ext cx="10107930" cy="388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1652" y="2366995"/>
            <a:ext cx="228495" cy="21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2929460"/>
            <a:ext cx="218975" cy="21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3482391"/>
            <a:ext cx="228495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4044856"/>
            <a:ext cx="266578" cy="21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4607320"/>
            <a:ext cx="218975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68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3851" y="3228176"/>
            <a:ext cx="199933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42644" y="3228176"/>
            <a:ext cx="228495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9520" y="3228176"/>
            <a:ext cx="190413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9272" y="3228176"/>
            <a:ext cx="238015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07107" y="3228176"/>
            <a:ext cx="238016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1776517"/>
            <a:ext cx="228495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339456"/>
            <a:ext cx="266578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2892853"/>
            <a:ext cx="228495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3455792"/>
            <a:ext cx="218975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009189"/>
            <a:ext cx="228495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4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1852776"/>
            <a:ext cx="190413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415662"/>
            <a:ext cx="238016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2978549"/>
            <a:ext cx="238016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1173" y="3531895"/>
            <a:ext cx="190413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1173" y="4094781"/>
            <a:ext cx="190413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2282386"/>
            <a:ext cx="218975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2778609"/>
            <a:ext cx="266578" cy="209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3265289"/>
            <a:ext cx="257057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3751969"/>
            <a:ext cx="218975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4248192"/>
            <a:ext cx="228495" cy="219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4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1700314"/>
            <a:ext cx="22849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2187023"/>
            <a:ext cx="21897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2683274"/>
            <a:ext cx="266578" cy="20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3169983"/>
            <a:ext cx="22849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3656691"/>
            <a:ext cx="228495" cy="21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6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0694" y="1795183"/>
            <a:ext cx="218975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2132" y="3273227"/>
            <a:ext cx="257057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4245876"/>
            <a:ext cx="228495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