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9" r:id="rId4"/>
    <p:sldId id="278" r:id="rId5"/>
    <p:sldId id="277" r:id="rId6"/>
    <p:sldId id="276" r:id="rId7"/>
    <p:sldId id="275" r:id="rId8"/>
    <p:sldId id="274" r:id="rId9"/>
    <p:sldId id="273" r:id="rId10"/>
    <p:sldId id="272" r:id="rId11"/>
    <p:sldId id="270" r:id="rId12"/>
    <p:sldId id="268" r:id="rId13"/>
    <p:sldId id="267" r:id="rId14"/>
    <p:sldId id="266" r:id="rId15"/>
    <p:sldId id="265" r:id="rId16"/>
    <p:sldId id="264" r:id="rId17"/>
    <p:sldId id="262" r:id="rId18"/>
    <p:sldId id="261" r:id="rId19"/>
    <p:sldId id="258" r:id="rId20"/>
  </p:sldIdLst>
  <p:sldSz cx="12192000" cy="6858000"/>
  <p:notesSz cx="6858000" cy="9144000"/>
  <p:custDataLst>
    <p:tags r:id="rId2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6" d="100"/>
          <a:sy n="76" d="100"/>
        </p:scale>
        <p:origin x="67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4" Type="http://schemas.openxmlformats.org/officeDocument/2006/relationships/tags" Target="tags/tag14.xml"/><Relationship Id="rId23" Type="http://schemas.openxmlformats.org/officeDocument/2006/relationships/tableStyles" Target="tableStyles.xml"/><Relationship Id="rId22" Type="http://schemas.openxmlformats.org/officeDocument/2006/relationships/viewProps" Target="viewProps.xml"/><Relationship Id="rId21" Type="http://schemas.openxmlformats.org/officeDocument/2006/relationships/presProps" Target="presProps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tags" Target="../tags/tag7.xml"/><Relationship Id="rId4" Type="http://schemas.openxmlformats.org/officeDocument/2006/relationships/tags" Target="../tags/tag6.xml"/><Relationship Id="rId3" Type="http://schemas.openxmlformats.org/officeDocument/2006/relationships/image" Target="../media/image12.png"/><Relationship Id="rId2" Type="http://schemas.openxmlformats.org/officeDocument/2006/relationships/tags" Target="../tags/tag5.xml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8.png"/><Relationship Id="rId2" Type="http://schemas.openxmlformats.org/officeDocument/2006/relationships/tags" Target="../tags/tag8.xml"/><Relationship Id="rId1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tags" Target="../tags/tag12.xml"/><Relationship Id="rId5" Type="http://schemas.openxmlformats.org/officeDocument/2006/relationships/tags" Target="../tags/tag11.xml"/><Relationship Id="rId4" Type="http://schemas.openxmlformats.org/officeDocument/2006/relationships/tags" Target="../tags/tag10.xml"/><Relationship Id="rId3" Type="http://schemas.openxmlformats.org/officeDocument/2006/relationships/image" Target="../media/image21.png"/><Relationship Id="rId2" Type="http://schemas.openxmlformats.org/officeDocument/2006/relationships/tags" Target="../tags/tag9.xml"/><Relationship Id="rId1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2.png"/><Relationship Id="rId1" Type="http://schemas.openxmlformats.org/officeDocument/2006/relationships/tags" Target="../tags/tag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image" Target="../media/image10.png"/><Relationship Id="rId2" Type="http://schemas.openxmlformats.org/officeDocument/2006/relationships/tags" Target="../tags/tag2.xml"/><Relationship Id="rId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63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219199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034181" y="1280138"/>
            <a:ext cx="228495" cy="2191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1053223" y="2366605"/>
            <a:ext cx="209454" cy="2191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3064375"/>
            <a:ext cx="11520000" cy="290078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>
            <p:custDataLst>
              <p:tags r:id="rId4"/>
            </p:custDataLst>
          </p:nvPr>
        </p:nvSpPr>
        <p:spPr bwMode="white">
          <a:xfrm>
            <a:off x="1034181" y="3322010"/>
            <a:ext cx="228495" cy="22900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>
            <p:custDataLst>
              <p:tags r:id="rId5"/>
            </p:custDataLst>
          </p:nvPr>
        </p:nvSpPr>
        <p:spPr bwMode="white">
          <a:xfrm>
            <a:off x="1034181" y="5049120"/>
            <a:ext cx="228495" cy="21946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bldLvl="0" animBg="1"/>
      <p:bldP spid="7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238012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053223" y="1318968"/>
            <a:ext cx="209454" cy="21029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1034181" y="2466018"/>
            <a:ext cx="228495" cy="21985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56221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3566677" y="1813742"/>
            <a:ext cx="818776" cy="2191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4585388" y="2385489"/>
            <a:ext cx="1161520" cy="27634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3728528" y="2966765"/>
            <a:ext cx="837818" cy="2668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6222942" y="3538512"/>
            <a:ext cx="875900" cy="27634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4594909" y="4119788"/>
            <a:ext cx="790214" cy="2191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407772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719669" y="2413834"/>
            <a:ext cx="3779702" cy="27629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1719669" y="3566647"/>
            <a:ext cx="5417257" cy="27629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710148" y="4700406"/>
            <a:ext cx="3655933" cy="28582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222262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310280" y="1776357"/>
            <a:ext cx="3751140" cy="26709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1291239" y="2921054"/>
            <a:ext cx="4693685" cy="29571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310641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500694" y="1747022"/>
            <a:ext cx="199933" cy="21916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1491173" y="2261582"/>
            <a:ext cx="218975" cy="21916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481652" y="2776142"/>
            <a:ext cx="238016" cy="2096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462611" y="3290702"/>
            <a:ext cx="266578" cy="2096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1481652" y="3795733"/>
            <a:ext cx="228495" cy="21916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3695" y="3891145"/>
            <a:ext cx="11520000" cy="296641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520653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767272" y="3864445"/>
            <a:ext cx="238016" cy="21932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1795834" y="4379377"/>
            <a:ext cx="199933" cy="20978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795834" y="4884773"/>
            <a:ext cx="199933" cy="21932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767272" y="5399705"/>
            <a:ext cx="238016" cy="21932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1795834" y="5914637"/>
            <a:ext cx="199933" cy="20978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38808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5052560"/>
            <a:ext cx="11520000" cy="153133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>
            <p:custDataLst>
              <p:tags r:id="rId4"/>
            </p:custDataLst>
          </p:nvPr>
        </p:nvSpPr>
        <p:spPr bwMode="white">
          <a:xfrm>
            <a:off x="1310280" y="5205693"/>
            <a:ext cx="10101420" cy="27755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>
            <p:custDataLst>
              <p:tags r:id="rId5"/>
            </p:custDataLst>
          </p:nvPr>
        </p:nvSpPr>
        <p:spPr bwMode="white">
          <a:xfrm>
            <a:off x="681917" y="5722518"/>
            <a:ext cx="10653619" cy="27755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>
            <p:custDataLst>
              <p:tags r:id="rId6"/>
            </p:custDataLst>
          </p:nvPr>
        </p:nvSpPr>
        <p:spPr bwMode="white">
          <a:xfrm>
            <a:off x="681917" y="6229772"/>
            <a:ext cx="9492099" cy="27755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 bldLvl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35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55" t="41610" r="26138"/>
          <a:stretch>
            <a:fillRect/>
          </a:stretch>
        </p:blipFill>
        <p:spPr>
          <a:xfrm>
            <a:off x="3098800" y="2771140"/>
            <a:ext cx="5737860" cy="152019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198"/>
          <a:stretch>
            <a:fillRect/>
          </a:stretch>
        </p:blipFill>
        <p:spPr>
          <a:xfrm>
            <a:off x="720090" y="1080135"/>
            <a:ext cx="9538970" cy="387223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491173" y="2329367"/>
            <a:ext cx="218975" cy="21935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1491173" y="2872985"/>
            <a:ext cx="218975" cy="21935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491173" y="3426140"/>
            <a:ext cx="218975" cy="20981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481652" y="3969758"/>
            <a:ext cx="228495" cy="21935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1481652" y="4513375"/>
            <a:ext cx="228495" cy="21935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711065"/>
            <a:ext cx="11159735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467056" y="1347988"/>
            <a:ext cx="212127" cy="21230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6567332" y="1347988"/>
            <a:ext cx="258241" cy="21230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467056" y="3120295"/>
            <a:ext cx="212127" cy="2030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6567332" y="3120295"/>
            <a:ext cx="258241" cy="2030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1467056" y="4883372"/>
            <a:ext cx="212127" cy="21230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329455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1491173" y="1822702"/>
            <a:ext cx="218975" cy="2094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462611" y="2365447"/>
            <a:ext cx="266578" cy="21900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462611" y="2917713"/>
            <a:ext cx="266578" cy="2094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1462611" y="3460457"/>
            <a:ext cx="266578" cy="21900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1491173" y="4012724"/>
            <a:ext cx="218975" cy="2094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329892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1462611" y="1795085"/>
            <a:ext cx="238016" cy="21929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462611" y="2338550"/>
            <a:ext cx="238016" cy="20975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491173" y="2882016"/>
            <a:ext cx="190413" cy="21929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1462611" y="3425481"/>
            <a:ext cx="238016" cy="21929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1462611" y="3978480"/>
            <a:ext cx="238016" cy="20975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351331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/>
          <p:cNvSpPr/>
          <p:nvPr/>
        </p:nvSpPr>
        <p:spPr bwMode="white">
          <a:xfrm>
            <a:off x="3281057" y="2898545"/>
            <a:ext cx="199933" cy="856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8327008" y="2898545"/>
            <a:ext cx="199933" cy="856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3281057" y="3622155"/>
            <a:ext cx="199933" cy="856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8327008" y="3574549"/>
            <a:ext cx="199933" cy="856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3281057" y="4298159"/>
            <a:ext cx="199933" cy="761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321142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491173" y="1766120"/>
            <a:ext cx="218975" cy="21917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1481652" y="2309298"/>
            <a:ext cx="228495" cy="21917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462611" y="2862006"/>
            <a:ext cx="266578" cy="20964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481652" y="3395656"/>
            <a:ext cx="228495" cy="21917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1472132" y="3948364"/>
            <a:ext cx="257057" cy="20964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268639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472132" y="1823045"/>
            <a:ext cx="257057" cy="2095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1500694" y="2909035"/>
            <a:ext cx="218975" cy="21910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2290" y="3766050"/>
            <a:ext cx="11520000" cy="221387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/>
          <p:cNvSpPr/>
          <p:nvPr>
            <p:custDataLst>
              <p:tags r:id="rId4"/>
            </p:custDataLst>
          </p:nvPr>
        </p:nvSpPr>
        <p:spPr bwMode="white">
          <a:xfrm>
            <a:off x="1576471" y="3995071"/>
            <a:ext cx="228495" cy="21947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>
            <p:custDataLst>
              <p:tags r:id="rId5"/>
            </p:custDataLst>
          </p:nvPr>
        </p:nvSpPr>
        <p:spPr bwMode="white">
          <a:xfrm>
            <a:off x="1595513" y="5092463"/>
            <a:ext cx="209454" cy="21947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bldLvl="0" animBg="1"/>
      <p:bldP spid="8" grpId="0" bldLvl="0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COMMONDATA" val="eyJoZGlkIjoiMWU5NTkzNjQ2NzQyNDFkNzhmODUwZGZiNTQ0ZGRhZjMifQ==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18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25" baseType="lpstr">
      <vt:lpstr>Arial</vt:lpstr>
      <vt:lpstr>宋体</vt:lpstr>
      <vt:lpstr>Wingdings</vt:lpstr>
      <vt:lpstr>微软雅黑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Administrator</cp:lastModifiedBy>
  <cp:revision>5</cp:revision>
  <dcterms:created xsi:type="dcterms:W3CDTF">2023-07-10T09:12:00Z</dcterms:created>
  <dcterms:modified xsi:type="dcterms:W3CDTF">2023-07-11T07:38:52Z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D25B4FBC8733410CA60A6556A5E942FC_12</vt:lpwstr>
  </property>
  <property fmtid="{D5CDD505-2E9C-101B-9397-08002B2CF9AE}" pid="3" name="KSOProductBuildVer">
    <vt:lpwstr>2052-11.1.0.14309</vt:lpwstr>
  </property>
</Properties>
</file>