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78" r:id="rId5"/>
    <p:sldId id="277" r:id="rId6"/>
    <p:sldId id="275" r:id="rId7"/>
    <p:sldId id="273" r:id="rId8"/>
    <p:sldId id="272" r:id="rId9"/>
    <p:sldId id="271" r:id="rId10"/>
    <p:sldId id="269" r:id="rId11"/>
    <p:sldId id="268" r:id="rId12"/>
    <p:sldId id="267" r:id="rId13"/>
    <p:sldId id="266" r:id="rId14"/>
    <p:sldId id="265" r:id="rId15"/>
    <p:sldId id="264" r:id="rId16"/>
    <p:sldId id="262" r:id="rId17"/>
    <p:sldId id="261" r:id="rId18"/>
    <p:sldId id="260" r:id="rId19"/>
    <p:sldId id="258" r:id="rId20"/>
  </p:sldIdLst>
  <p:sldSz cx="12192000" cy="6858000"/>
  <p:notesSz cx="6858000" cy="9144000"/>
  <p:custDataLst>
    <p:tags r:id="rId2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6" d="100"/>
          <a:sy n="76" d="100"/>
        </p:scale>
        <p:origin x="67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4" Type="http://schemas.openxmlformats.org/officeDocument/2006/relationships/tags" Target="tags/tag21.xml"/><Relationship Id="rId23" Type="http://schemas.openxmlformats.org/officeDocument/2006/relationships/tableStyles" Target="tableStyles.xml"/><Relationship Id="rId22" Type="http://schemas.openxmlformats.org/officeDocument/2006/relationships/viewProps" Target="viewProps.xml"/><Relationship Id="rId21" Type="http://schemas.openxmlformats.org/officeDocument/2006/relationships/presProps" Target="presProps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tags" Target="../tags/tag19.xml"/><Relationship Id="rId5" Type="http://schemas.openxmlformats.org/officeDocument/2006/relationships/tags" Target="../tags/tag18.xml"/><Relationship Id="rId4" Type="http://schemas.openxmlformats.org/officeDocument/2006/relationships/tags" Target="../tags/tag17.xml"/><Relationship Id="rId3" Type="http://schemas.openxmlformats.org/officeDocument/2006/relationships/image" Target="../media/image18.png"/><Relationship Id="rId2" Type="http://schemas.openxmlformats.org/officeDocument/2006/relationships/tags" Target="../tags/tag16.xml"/><Relationship Id="rId1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2.png"/><Relationship Id="rId1" Type="http://schemas.openxmlformats.org/officeDocument/2006/relationships/tags" Target="../tags/tag2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.xml"/><Relationship Id="rId8" Type="http://schemas.openxmlformats.org/officeDocument/2006/relationships/tags" Target="../tags/tag8.xml"/><Relationship Id="rId7" Type="http://schemas.openxmlformats.org/officeDocument/2006/relationships/tags" Target="../tags/tag7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3" Type="http://schemas.openxmlformats.org/officeDocument/2006/relationships/image" Target="../media/image5.png"/><Relationship Id="rId2" Type="http://schemas.openxmlformats.org/officeDocument/2006/relationships/tags" Target="../tags/tag3.xml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tags" Target="../tags/tag11.xml"/><Relationship Id="rId4" Type="http://schemas.openxmlformats.org/officeDocument/2006/relationships/tags" Target="../tags/tag10.xml"/><Relationship Id="rId3" Type="http://schemas.openxmlformats.org/officeDocument/2006/relationships/image" Target="../media/image7.png"/><Relationship Id="rId2" Type="http://schemas.openxmlformats.org/officeDocument/2006/relationships/tags" Target="../tags/tag9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image" Target="../media/image11.png"/><Relationship Id="rId2" Type="http://schemas.openxmlformats.org/officeDocument/2006/relationships/tags" Target="../tags/tag12.xml"/><Relationship Id="rId1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63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363723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2900231" y="2317801"/>
            <a:ext cx="590280" cy="2189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4966214" y="3822206"/>
            <a:ext cx="257057" cy="20947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438817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4480661" y="1690528"/>
            <a:ext cx="399867" cy="2098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1919603" y="3188230"/>
            <a:ext cx="333223" cy="25756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3490512" y="4695472"/>
            <a:ext cx="1494743" cy="25756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29366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672066" y="2462506"/>
            <a:ext cx="3617851" cy="27650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1681586" y="3654322"/>
            <a:ext cx="3179900" cy="25743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350718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281719" y="1861491"/>
            <a:ext cx="3741619" cy="2763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1272198" y="3052789"/>
            <a:ext cx="3027570" cy="2573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1262677" y="4205965"/>
            <a:ext cx="3237024" cy="2763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700" y="570095"/>
            <a:ext cx="11520000" cy="205564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3699914" y="1229813"/>
            <a:ext cx="209454" cy="2007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1919551" y="2243294"/>
            <a:ext cx="238016" cy="2103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700" y="2491605"/>
            <a:ext cx="11520000" cy="372731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/>
          <p:cNvSpPr/>
          <p:nvPr>
            <p:custDataLst>
              <p:tags r:id="rId4"/>
            </p:custDataLst>
          </p:nvPr>
        </p:nvSpPr>
        <p:spPr bwMode="white">
          <a:xfrm>
            <a:off x="2757542" y="3225628"/>
            <a:ext cx="266578" cy="2097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>
            <p:custDataLst>
              <p:tags r:id="rId5"/>
            </p:custDataLst>
          </p:nvPr>
        </p:nvSpPr>
        <p:spPr bwMode="white">
          <a:xfrm>
            <a:off x="3462071" y="3740398"/>
            <a:ext cx="199933" cy="2097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>
            <p:custDataLst>
              <p:tags r:id="rId6"/>
            </p:custDataLst>
          </p:nvPr>
        </p:nvSpPr>
        <p:spPr bwMode="white">
          <a:xfrm>
            <a:off x="1881642" y="4779470"/>
            <a:ext cx="218975" cy="21925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416072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748231" y="3288896"/>
            <a:ext cx="257057" cy="2189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1776793" y="4336217"/>
            <a:ext cx="209454" cy="20946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316388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015140" y="1213416"/>
            <a:ext cx="266578" cy="21918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1043702" y="2252161"/>
            <a:ext cx="218975" cy="21918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1043702" y="3300435"/>
            <a:ext cx="218975" cy="20965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507954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995768" y="4768152"/>
            <a:ext cx="10006214" cy="26684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1424528" y="5282778"/>
            <a:ext cx="10586974" cy="27637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415008" y="5787874"/>
            <a:ext cx="7130975" cy="28590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35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37" t="35628" r="29032" b="13871"/>
          <a:stretch>
            <a:fillRect/>
          </a:stretch>
        </p:blipFill>
        <p:spPr>
          <a:xfrm>
            <a:off x="3756660" y="2517140"/>
            <a:ext cx="5060950" cy="121602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308137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9436100" y="895985"/>
            <a:ext cx="2755900" cy="18535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1472132" y="2100765"/>
            <a:ext cx="218975" cy="20987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1443570" y="2539599"/>
            <a:ext cx="257057" cy="20987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462611" y="2978433"/>
            <a:ext cx="228495" cy="20987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462611" y="3407726"/>
            <a:ext cx="228495" cy="21941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1443570" y="3846560"/>
            <a:ext cx="257057" cy="20987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219489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700628" y="2988603"/>
            <a:ext cx="209454" cy="20994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3880859" y="2988603"/>
            <a:ext cx="142809" cy="20994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6032528" y="2988603"/>
            <a:ext cx="199933" cy="20994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8203239" y="2988603"/>
            <a:ext cx="199933" cy="20994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10364429" y="2988603"/>
            <a:ext cx="199933" cy="20994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740" y="3307580"/>
            <a:ext cx="11520000" cy="26381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0" name="矩形 9"/>
          <p:cNvSpPr/>
          <p:nvPr>
            <p:custDataLst>
              <p:tags r:id="rId4"/>
            </p:custDataLst>
          </p:nvPr>
        </p:nvSpPr>
        <p:spPr bwMode="white">
          <a:xfrm>
            <a:off x="1395310" y="3888541"/>
            <a:ext cx="257057" cy="2190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>
            <p:custDataLst>
              <p:tags r:id="rId5"/>
            </p:custDataLst>
          </p:nvPr>
        </p:nvSpPr>
        <p:spPr bwMode="white">
          <a:xfrm>
            <a:off x="1395310" y="4336167"/>
            <a:ext cx="257057" cy="20952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>
            <p:custDataLst>
              <p:tags r:id="rId6"/>
            </p:custDataLst>
          </p:nvPr>
        </p:nvSpPr>
        <p:spPr bwMode="white">
          <a:xfrm>
            <a:off x="1414351" y="4755221"/>
            <a:ext cx="218975" cy="2190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>
            <p:custDataLst>
              <p:tags r:id="rId7"/>
            </p:custDataLst>
          </p:nvPr>
        </p:nvSpPr>
        <p:spPr bwMode="white">
          <a:xfrm>
            <a:off x="1423872" y="5193322"/>
            <a:ext cx="209454" cy="20952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>
            <p:custDataLst>
              <p:tags r:id="rId8"/>
            </p:custDataLst>
          </p:nvPr>
        </p:nvSpPr>
        <p:spPr bwMode="white">
          <a:xfrm>
            <a:off x="1414351" y="5631424"/>
            <a:ext cx="218975" cy="2190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bldLvl="0" animBg="1"/>
      <p:bldP spid="11" grpId="0" bldLvl="0" animBg="1"/>
      <p:bldP spid="12" grpId="0" bldLvl="0" animBg="1"/>
      <p:bldP spid="13" grpId="0" bldLvl="0" animBg="1"/>
      <p:bldP spid="14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306006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453090" y="1642442"/>
            <a:ext cx="218975" cy="20972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1424528" y="2509937"/>
            <a:ext cx="266578" cy="20972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424528" y="3377433"/>
            <a:ext cx="266578" cy="20972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665" y="4244840"/>
            <a:ext cx="11520000" cy="176870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矩形 7"/>
          <p:cNvSpPr/>
          <p:nvPr>
            <p:custDataLst>
              <p:tags r:id="rId4"/>
            </p:custDataLst>
          </p:nvPr>
        </p:nvSpPr>
        <p:spPr bwMode="white">
          <a:xfrm>
            <a:off x="1392326" y="4350006"/>
            <a:ext cx="228495" cy="21989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>
            <p:custDataLst>
              <p:tags r:id="rId5"/>
            </p:custDataLst>
          </p:nvPr>
        </p:nvSpPr>
        <p:spPr bwMode="white">
          <a:xfrm>
            <a:off x="1392326" y="5220015"/>
            <a:ext cx="228495" cy="21989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bldLvl="0" animBg="1"/>
      <p:bldP spid="9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334776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434049" y="2157770"/>
            <a:ext cx="257057" cy="20983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1453090" y="2634659"/>
            <a:ext cx="218975" cy="2193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462611" y="3121086"/>
            <a:ext cx="209454" cy="20983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453090" y="3607514"/>
            <a:ext cx="218975" cy="20983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1453090" y="4084403"/>
            <a:ext cx="218975" cy="2193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286531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453090" y="1700818"/>
            <a:ext cx="218975" cy="21012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1434049" y="2187922"/>
            <a:ext cx="257057" cy="21012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453090" y="2665475"/>
            <a:ext cx="218975" cy="21967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453090" y="3143028"/>
            <a:ext cx="218975" cy="21967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1462611" y="3630131"/>
            <a:ext cx="209454" cy="21012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479925"/>
            <a:ext cx="11520000" cy="338971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453090" y="1127398"/>
            <a:ext cx="228495" cy="2094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1443570" y="2098609"/>
            <a:ext cx="247537" cy="2094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453090" y="3060298"/>
            <a:ext cx="228495" cy="2094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7040" y="3769225"/>
            <a:ext cx="11520000" cy="288629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矩形 7"/>
          <p:cNvSpPr/>
          <p:nvPr>
            <p:custDataLst>
              <p:tags r:id="rId4"/>
            </p:custDataLst>
          </p:nvPr>
        </p:nvSpPr>
        <p:spPr bwMode="white">
          <a:xfrm>
            <a:off x="1481221" y="3921636"/>
            <a:ext cx="209454" cy="2095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>
            <p:custDataLst>
              <p:tags r:id="rId5"/>
            </p:custDataLst>
          </p:nvPr>
        </p:nvSpPr>
        <p:spPr bwMode="white">
          <a:xfrm>
            <a:off x="1481221" y="4883734"/>
            <a:ext cx="209454" cy="2095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>
            <p:custDataLst>
              <p:tags r:id="rId6"/>
            </p:custDataLst>
          </p:nvPr>
        </p:nvSpPr>
        <p:spPr bwMode="white">
          <a:xfrm>
            <a:off x="1481221" y="5855357"/>
            <a:ext cx="209454" cy="2000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388474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034181" y="1232343"/>
            <a:ext cx="209454" cy="20947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1034181" y="2203530"/>
            <a:ext cx="209454" cy="20947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1024661" y="3165196"/>
            <a:ext cx="218975" cy="20947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024661" y="4126861"/>
            <a:ext cx="218975" cy="21899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BEAUTIFY_FLAG" val=""/>
</p:tagLst>
</file>

<file path=ppt/tags/tag21.xml><?xml version="1.0" encoding="utf-8"?>
<p:tagLst xmlns:p="http://schemas.openxmlformats.org/presentationml/2006/main">
  <p:tag name="COMMONDATA" val="eyJoZGlkIjoiMWU5NTkzNjQ2NzQyNDFkNzhmODUwZGZiNTQ0ZGRhZjMifQ==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18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25" baseType="lpstr">
      <vt:lpstr>Arial</vt:lpstr>
      <vt:lpstr>宋体</vt:lpstr>
      <vt:lpstr>Wingdings</vt:lpstr>
      <vt:lpstr>微软雅黑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Administrator</cp:lastModifiedBy>
  <cp:revision>5</cp:revision>
  <dcterms:created xsi:type="dcterms:W3CDTF">2023-07-10T09:12:00Z</dcterms:created>
  <dcterms:modified xsi:type="dcterms:W3CDTF">2023-07-11T07:29:44Z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D25B4FBC8733410CA60A6556A5E942FC_12</vt:lpwstr>
  </property>
  <property fmtid="{D5CDD505-2E9C-101B-9397-08002B2CF9AE}" pid="3" name="KSOProductBuildVer">
    <vt:lpwstr>2052-11.1.0.14309</vt:lpwstr>
  </property>
</Properties>
</file>