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9" r:id="rId4"/>
    <p:sldId id="274" r:id="rId5"/>
    <p:sldId id="273" r:id="rId6"/>
    <p:sldId id="271" r:id="rId7"/>
    <p:sldId id="270" r:id="rId8"/>
    <p:sldId id="269" r:id="rId9"/>
    <p:sldId id="268" r:id="rId10"/>
    <p:sldId id="267" r:id="rId11"/>
    <p:sldId id="266" r:id="rId12"/>
    <p:sldId id="265" r:id="rId13"/>
    <p:sldId id="263" r:id="rId14"/>
    <p:sldId id="262" r:id="rId15"/>
    <p:sldId id="261" r:id="rId16"/>
    <p:sldId id="258" r:id="rId17"/>
  </p:sldIdLst>
  <p:sldSz cx="12192000" cy="6858000"/>
  <p:notesSz cx="6858000" cy="9144000"/>
  <p:custDataLst>
    <p:tags r:id="rId2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54" d="100"/>
          <a:sy n="54" d="100"/>
        </p:scale>
        <p:origin x="47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1" Type="http://schemas.openxmlformats.org/officeDocument/2006/relationships/tags" Target="tags/tag13.xml"/><Relationship Id="rId20" Type="http://schemas.openxmlformats.org/officeDocument/2006/relationships/tableStyles" Target="tableStyles.xml"/><Relationship Id="rId2" Type="http://schemas.openxmlformats.org/officeDocument/2006/relationships/theme" Target="theme/theme1.xml"/><Relationship Id="rId19" Type="http://schemas.openxmlformats.org/officeDocument/2006/relationships/viewProps" Target="viewProps.xml"/><Relationship Id="rId18" Type="http://schemas.openxmlformats.org/officeDocument/2006/relationships/presProps" Target="presProps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tags" Target="../tags/tag8.xml"/><Relationship Id="rId5" Type="http://schemas.openxmlformats.org/officeDocument/2006/relationships/tags" Target="../tags/tag7.xml"/><Relationship Id="rId4" Type="http://schemas.openxmlformats.org/officeDocument/2006/relationships/tags" Target="../tags/tag6.xml"/><Relationship Id="rId3" Type="http://schemas.openxmlformats.org/officeDocument/2006/relationships/image" Target="../media/image13.png"/><Relationship Id="rId2" Type="http://schemas.openxmlformats.org/officeDocument/2006/relationships/tags" Target="../tags/tag5.xml"/><Relationship Id="rId1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tags" Target="../tags/tag11.xml"/><Relationship Id="rId4" Type="http://schemas.openxmlformats.org/officeDocument/2006/relationships/tags" Target="../tags/tag10.xml"/><Relationship Id="rId3" Type="http://schemas.openxmlformats.org/officeDocument/2006/relationships/image" Target="../media/image17.png"/><Relationship Id="rId2" Type="http://schemas.openxmlformats.org/officeDocument/2006/relationships/tags" Target="../tags/tag9.xml"/><Relationship Id="rId1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8.png"/><Relationship Id="rId1" Type="http://schemas.openxmlformats.org/officeDocument/2006/relationships/tags" Target="../tags/tag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image" Target="../media/image5.png"/><Relationship Id="rId2" Type="http://schemas.openxmlformats.org/officeDocument/2006/relationships/tags" Target="../tags/tag2.xml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63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427440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681586" y="2224930"/>
            <a:ext cx="4236694" cy="2671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1672066" y="3150416"/>
            <a:ext cx="3446479" cy="2671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672066" y="4085442"/>
            <a:ext cx="3865388" cy="27669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691107" y="5030010"/>
            <a:ext cx="2703867" cy="25760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149173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681586" y="2265741"/>
            <a:ext cx="3798743" cy="2581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905" y="2571615"/>
            <a:ext cx="11520000" cy="302446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>
            <p:custDataLst>
              <p:tags r:id="rId4"/>
            </p:custDataLst>
          </p:nvPr>
        </p:nvSpPr>
        <p:spPr bwMode="white">
          <a:xfrm>
            <a:off x="1636062" y="3201313"/>
            <a:ext cx="3475041" cy="25760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>
            <p:custDataLst>
              <p:tags r:id="rId5"/>
            </p:custDataLst>
          </p:nvPr>
        </p:nvSpPr>
        <p:spPr bwMode="white">
          <a:xfrm>
            <a:off x="1645582" y="4193565"/>
            <a:ext cx="5093553" cy="26714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>
            <p:custDataLst>
              <p:tags r:id="rId6"/>
            </p:custDataLst>
          </p:nvPr>
        </p:nvSpPr>
        <p:spPr bwMode="white">
          <a:xfrm>
            <a:off x="1636062" y="5204899"/>
            <a:ext cx="3941553" cy="26714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bldLvl="0" animBg="1"/>
      <p:bldP spid="7" grpId="0" bldLvl="0" animBg="1"/>
      <p:bldP spid="8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420883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453090" y="1813213"/>
            <a:ext cx="218975" cy="20948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8698314" y="1813213"/>
            <a:ext cx="409388" cy="20948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472132" y="2527382"/>
            <a:ext cx="199933" cy="20948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8688793" y="2527382"/>
            <a:ext cx="733090" cy="20948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1443570" y="3251074"/>
            <a:ext cx="247537" cy="20948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8688793" y="3251074"/>
            <a:ext cx="485553" cy="20948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1453090" y="3965243"/>
            <a:ext cx="228495" cy="20948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8580120" y="3905250"/>
            <a:ext cx="365760" cy="2692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1443570" y="4688934"/>
            <a:ext cx="247537" cy="19996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8707834" y="4688934"/>
            <a:ext cx="238016" cy="19996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bldLvl="0" animBg="1"/>
      <p:bldP spid="13" grpId="0" animBg="1"/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311052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443570" y="1795611"/>
            <a:ext cx="247537" cy="20037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1453090" y="2301309"/>
            <a:ext cx="218975" cy="20991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472132" y="2807008"/>
            <a:ext cx="199933" cy="20037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453090" y="3312706"/>
            <a:ext cx="228495" cy="20037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1472132" y="3818405"/>
            <a:ext cx="199933" cy="20037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840" y="385310"/>
            <a:ext cx="11520000" cy="310232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2861509" y="1120322"/>
            <a:ext cx="247537" cy="20045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1747592" y="2132158"/>
            <a:ext cx="228495" cy="20045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747592" y="3143994"/>
            <a:ext cx="209454" cy="20045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795" y="3428865"/>
            <a:ext cx="11520000" cy="304085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矩形 7"/>
          <p:cNvSpPr/>
          <p:nvPr>
            <p:custDataLst>
              <p:tags r:id="rId4"/>
            </p:custDataLst>
          </p:nvPr>
        </p:nvSpPr>
        <p:spPr bwMode="white">
          <a:xfrm>
            <a:off x="3453877" y="4086604"/>
            <a:ext cx="218975" cy="20971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>
            <p:custDataLst>
              <p:tags r:id="rId5"/>
            </p:custDataLst>
          </p:nvPr>
        </p:nvSpPr>
        <p:spPr bwMode="white">
          <a:xfrm>
            <a:off x="1721117" y="5106577"/>
            <a:ext cx="199933" cy="2001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35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001"/>
          <a:stretch>
            <a:fillRect/>
          </a:stretch>
        </p:blipFill>
        <p:spPr>
          <a:xfrm>
            <a:off x="3152140" y="2512060"/>
            <a:ext cx="6748145" cy="110045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375803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453090" y="1957511"/>
            <a:ext cx="218975" cy="20983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1443570" y="2978094"/>
            <a:ext cx="247537" cy="20030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453090" y="3998677"/>
            <a:ext cx="218975" cy="20983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302446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015140" y="1251735"/>
            <a:ext cx="218975" cy="2098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996099" y="2787818"/>
            <a:ext cx="247537" cy="20035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4104505"/>
            <a:ext cx="11520000" cy="204909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>
            <p:custDataLst>
              <p:tags r:id="rId4"/>
            </p:custDataLst>
          </p:nvPr>
        </p:nvSpPr>
        <p:spPr bwMode="white">
          <a:xfrm>
            <a:off x="1015140" y="4314179"/>
            <a:ext cx="218975" cy="20967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>
            <p:custDataLst>
              <p:tags r:id="rId5"/>
            </p:custDataLst>
          </p:nvPr>
        </p:nvSpPr>
        <p:spPr bwMode="white">
          <a:xfrm>
            <a:off x="1024661" y="5333960"/>
            <a:ext cx="209454" cy="20014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bldLvl="0" animBg="1"/>
      <p:bldP spid="7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313511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996099" y="1280113"/>
            <a:ext cx="247537" cy="20011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1015140" y="2299739"/>
            <a:ext cx="218975" cy="2096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996099" y="3319365"/>
            <a:ext cx="257057" cy="20011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362689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3812540" y="1725295"/>
            <a:ext cx="325755" cy="2997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1681586" y="2330324"/>
            <a:ext cx="466512" cy="20043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2728859" y="2836180"/>
            <a:ext cx="913983" cy="2481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2852420" y="3175000"/>
            <a:ext cx="751840" cy="3771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2995438" y="3857437"/>
            <a:ext cx="609322" cy="20043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3286760" y="4264025"/>
            <a:ext cx="850900" cy="3092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animBg="1"/>
      <p:bldP spid="7" grpId="0" animBg="1"/>
      <p:bldP spid="8" grpId="0" bldLvl="0" animBg="1"/>
      <p:bldP spid="9" grpId="0" animBg="1"/>
      <p:bldP spid="10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374574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2319471" y="3062479"/>
            <a:ext cx="199933" cy="20015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4404495" y="3062479"/>
            <a:ext cx="209454" cy="20015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6489520" y="3062479"/>
            <a:ext cx="199933" cy="20015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8574545" y="3062479"/>
            <a:ext cx="190413" cy="20015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10678611" y="3062479"/>
            <a:ext cx="133289" cy="20015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331543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472132" y="1756424"/>
            <a:ext cx="199933" cy="2000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1443570" y="3156908"/>
            <a:ext cx="247537" cy="2000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376213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024661" y="1232390"/>
            <a:ext cx="209454" cy="20953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996099" y="2632475"/>
            <a:ext cx="247537" cy="20001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1024661" y="4032561"/>
            <a:ext cx="209454" cy="20953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COMMONDATA" val="eyJoZGlkIjoiMWU5NTkzNjQ2NzQyNDFkNzhmODUwZGZiNTQ0ZGRhZjMifQ==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15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2" baseType="lpstr">
      <vt:lpstr>Arial</vt:lpstr>
      <vt:lpstr>宋体</vt:lpstr>
      <vt:lpstr>Wingdings</vt:lpstr>
      <vt:lpstr>微软雅黑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Administrator</cp:lastModifiedBy>
  <cp:revision>5</cp:revision>
  <dcterms:created xsi:type="dcterms:W3CDTF">2023-07-10T09:12:00Z</dcterms:created>
  <dcterms:modified xsi:type="dcterms:W3CDTF">2023-07-11T08:53:30Z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D25B4FBC8733410CA60A6556A5E942FC_12</vt:lpwstr>
  </property>
  <property fmtid="{D5CDD505-2E9C-101B-9397-08002B2CF9AE}" pid="3" name="KSOProductBuildVer">
    <vt:lpwstr>2052-11.1.0.14309</vt:lpwstr>
  </property>
</Properties>
</file>