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58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9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013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62611" y="1909661"/>
            <a:ext cx="199933" cy="200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43570" y="2329260"/>
            <a:ext cx="218975" cy="200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34049" y="2748859"/>
            <a:ext cx="247537" cy="200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62611" y="3177994"/>
            <a:ext cx="190413" cy="200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43570" y="3597593"/>
            <a:ext cx="228495" cy="200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094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00" y="4258175"/>
            <a:ext cx="11520000" cy="2071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1500919" y="4344069"/>
            <a:ext cx="228495" cy="200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5"/>
            </p:custDataLst>
          </p:nvPr>
        </p:nvSpPr>
        <p:spPr bwMode="white">
          <a:xfrm>
            <a:off x="1529481" y="4773541"/>
            <a:ext cx="180892" cy="200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6"/>
            </p:custDataLst>
          </p:nvPr>
        </p:nvSpPr>
        <p:spPr bwMode="white">
          <a:xfrm>
            <a:off x="1529481" y="5193470"/>
            <a:ext cx="180892" cy="200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7"/>
            </p:custDataLst>
          </p:nvPr>
        </p:nvSpPr>
        <p:spPr bwMode="white">
          <a:xfrm>
            <a:off x="1529481" y="5613398"/>
            <a:ext cx="180892" cy="200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8"/>
            </p:custDataLst>
          </p:nvPr>
        </p:nvSpPr>
        <p:spPr bwMode="white">
          <a:xfrm>
            <a:off x="1500919" y="6033327"/>
            <a:ext cx="228495" cy="200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56"/>
          <a:stretch>
            <a:fillRect/>
          </a:stretch>
        </p:blipFill>
        <p:spPr>
          <a:xfrm>
            <a:off x="4935220" y="2178050"/>
            <a:ext cx="4069080" cy="1490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30"/>
          <a:stretch>
            <a:fillRect/>
          </a:stretch>
        </p:blipFill>
        <p:spPr>
          <a:xfrm>
            <a:off x="720090" y="1080135"/>
            <a:ext cx="10088245" cy="2746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53090" y="2138553"/>
            <a:ext cx="199933" cy="152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18611" y="2100407"/>
            <a:ext cx="285619" cy="247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460297" y="2100407"/>
            <a:ext cx="276098" cy="247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395966" y="3149424"/>
            <a:ext cx="276099" cy="247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975735" y="3178033"/>
            <a:ext cx="199933" cy="152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517421" y="3178033"/>
            <a:ext cx="199933" cy="152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515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29123" y="3032808"/>
            <a:ext cx="8730447" cy="1324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070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43570" y="1728346"/>
            <a:ext cx="218975" cy="209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62611" y="2252744"/>
            <a:ext cx="199933" cy="200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34049" y="2767608"/>
            <a:ext cx="247537" cy="200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62611" y="3282471"/>
            <a:ext cx="199933" cy="200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43570" y="3797335"/>
            <a:ext cx="218975" cy="209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677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43570" y="1870937"/>
            <a:ext cx="218975" cy="209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43570" y="2909638"/>
            <a:ext cx="218975" cy="200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138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96099" y="1270813"/>
            <a:ext cx="247537" cy="200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24661" y="2301204"/>
            <a:ext cx="199933" cy="200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24661" y="3341135"/>
            <a:ext cx="199933" cy="200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24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442909" y="3073285"/>
            <a:ext cx="1437619" cy="257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224264" y="3492924"/>
            <a:ext cx="1285289" cy="257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76793" y="3922100"/>
            <a:ext cx="437950" cy="200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090644" y="3922100"/>
            <a:ext cx="752132" cy="200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443239" y="4389425"/>
            <a:ext cx="209454" cy="152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709487" y="4341739"/>
            <a:ext cx="1152000" cy="200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489851" y="4761378"/>
            <a:ext cx="618842" cy="238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190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62611" y="3260996"/>
            <a:ext cx="190413" cy="200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43570" y="3680053"/>
            <a:ext cx="228495" cy="200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34049" y="4099109"/>
            <a:ext cx="247537" cy="200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43570" y="4518165"/>
            <a:ext cx="218975" cy="200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62611" y="4937221"/>
            <a:ext cx="199933" cy="200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2023-07-11T08:17:11Z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