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8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6310"/>
            <a:ext cx="93416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9140"/>
            <a:ext cx="84407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5" y="717415"/>
            <a:ext cx="11520000" cy="471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65675"/>
            <a:ext cx="9363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7" b="48405"/>
          <a:stretch>
            <a:fillRect/>
          </a:stretch>
        </p:blipFill>
        <p:spPr>
          <a:xfrm>
            <a:off x="2446655" y="1657350"/>
            <a:ext cx="8293735" cy="1006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95395" y="2995295"/>
            <a:ext cx="460057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03799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42800" y="2934187"/>
            <a:ext cx="1312502" cy="369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64840" y="3740150"/>
            <a:ext cx="1046480" cy="387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62407" y="4590938"/>
            <a:ext cx="849266" cy="36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51630" y="5233035"/>
            <a:ext cx="1944370" cy="542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142800" y="6239105"/>
            <a:ext cx="626226" cy="36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animBg="1"/>
      <p:bldP spid="9" grpId="0" bldLvl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13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28000" y="1375211"/>
            <a:ext cx="999669" cy="352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76528" y="2241798"/>
            <a:ext cx="1513785" cy="504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99702" y="3165523"/>
            <a:ext cx="1580429" cy="485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41917" y="4079725"/>
            <a:ext cx="1856528" cy="495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56297" y="4993928"/>
            <a:ext cx="1437619" cy="3999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22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423867" y="2071345"/>
            <a:ext cx="1942214" cy="52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062082" y="2976902"/>
            <a:ext cx="1085355" cy="524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499702" y="3901522"/>
            <a:ext cx="1666115" cy="514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5" y="638675"/>
            <a:ext cx="104884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5" y="618990"/>
            <a:ext cx="11520000" cy="5292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45" y="883785"/>
            <a:ext cx="11520000" cy="4614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01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2023-07-10T09:12:00Z</dcterms:created>
  <dcterms:modified xsi:type="dcterms:W3CDTF">2023-07-11T08:48:36Z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