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 b="48405"/>
          <a:stretch>
            <a:fillRect/>
          </a:stretch>
        </p:blipFill>
        <p:spPr>
          <a:xfrm>
            <a:off x="2446655" y="1657350"/>
            <a:ext cx="8293735" cy="100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55" y="3208520"/>
            <a:ext cx="11520000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0" y="1080000"/>
            <a:ext cx="11520000" cy="428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1834002"/>
            <a:ext cx="190413" cy="20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140" y="2368485"/>
            <a:ext cx="228495" cy="20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3702" y="2902967"/>
            <a:ext cx="190413" cy="20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3702" y="3437450"/>
            <a:ext cx="190413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5140" y="3971933"/>
            <a:ext cx="228495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6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90512" y="3324568"/>
            <a:ext cx="342743" cy="27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0" y="834255"/>
            <a:ext cx="11520000" cy="539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07008" y="2731386"/>
            <a:ext cx="809256" cy="190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85818" y="3246186"/>
            <a:ext cx="761652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16793" y="3246186"/>
            <a:ext cx="504595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57655" y="3602990"/>
            <a:ext cx="62865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38678" y="4313918"/>
            <a:ext cx="752132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38083" y="4313918"/>
            <a:ext cx="837818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50678" y="4313918"/>
            <a:ext cx="1142479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97884" y="4847784"/>
            <a:ext cx="761652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242479" y="5410251"/>
            <a:ext cx="656925" cy="238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86016" y="5925050"/>
            <a:ext cx="837818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