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 b="48405"/>
          <a:stretch>
            <a:fillRect/>
          </a:stretch>
        </p:blipFill>
        <p:spPr>
          <a:xfrm>
            <a:off x="2446655" y="1657350"/>
            <a:ext cx="8293735" cy="100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1"/>
          <a:stretch>
            <a:fillRect/>
          </a:stretch>
        </p:blipFill>
        <p:spPr>
          <a:xfrm>
            <a:off x="4525645" y="2932430"/>
            <a:ext cx="2987040" cy="99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9"/>
          <a:stretch>
            <a:fillRect/>
          </a:stretch>
        </p:blipFill>
        <p:spPr>
          <a:xfrm>
            <a:off x="720090" y="1080135"/>
            <a:ext cx="9127490" cy="326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813849"/>
            <a:ext cx="247537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366619"/>
            <a:ext cx="218975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3570" y="2919388"/>
            <a:ext cx="257057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472158"/>
            <a:ext cx="218975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4034458"/>
            <a:ext cx="209454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2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975303"/>
            <a:ext cx="209454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51239" y="1975303"/>
            <a:ext cx="209454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499223"/>
            <a:ext cx="247537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22677" y="3499223"/>
            <a:ext cx="247537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5032667"/>
            <a:ext cx="257057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0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775542"/>
            <a:ext cx="218975" cy="2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2337692"/>
            <a:ext cx="209454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890315"/>
            <a:ext cx="218975" cy="2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2132" y="3452465"/>
            <a:ext cx="209454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005087"/>
            <a:ext cx="247537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0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95438" y="1899379"/>
            <a:ext cx="504595" cy="209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23801" y="2451984"/>
            <a:ext cx="523636" cy="209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33445" y="2857500"/>
            <a:ext cx="1210310" cy="35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76132" y="3595305"/>
            <a:ext cx="656925" cy="1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99702" y="4119327"/>
            <a:ext cx="828297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