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5" y="3071360"/>
            <a:ext cx="11520000" cy="121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7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1861637"/>
            <a:ext cx="314181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3300994"/>
            <a:ext cx="266578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4273274"/>
            <a:ext cx="314181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4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1738077"/>
            <a:ext cx="276099" cy="27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2224482"/>
            <a:ext cx="238016" cy="26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2701350"/>
            <a:ext cx="266578" cy="27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19669" y="3187755"/>
            <a:ext cx="323702" cy="26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7752" y="3664623"/>
            <a:ext cx="257057" cy="27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6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3371" y="2365468"/>
            <a:ext cx="5826644" cy="361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52892" y="3327188"/>
            <a:ext cx="6607338" cy="361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43371" y="4288909"/>
            <a:ext cx="7626050" cy="37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72132" y="1623529"/>
            <a:ext cx="2675305" cy="333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72132" y="2586625"/>
            <a:ext cx="2675305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3559256"/>
            <a:ext cx="2408727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4512817"/>
            <a:ext cx="2408727" cy="32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0" y="383405"/>
            <a:ext cx="37865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20" y="481830"/>
            <a:ext cx="3766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" y="658495"/>
            <a:ext cx="4443095" cy="434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844550"/>
            <a:ext cx="4219575" cy="4029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