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74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/>
          <a:stretch>
            <a:fillRect/>
          </a:stretch>
        </p:blipFill>
        <p:spPr>
          <a:xfrm>
            <a:off x="2446655" y="1657350"/>
            <a:ext cx="8293735" cy="195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71867" y="4570427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75933" y="4570427"/>
            <a:ext cx="285619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08561" y="4560890"/>
            <a:ext cx="266578" cy="276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12628" y="4570427"/>
            <a:ext cx="314181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83338" y="4570427"/>
            <a:ext cx="257057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7752" y="1917975"/>
            <a:ext cx="257057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003533"/>
            <a:ext cx="314181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4650916"/>
            <a:ext cx="257057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701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52297" y="2491026"/>
            <a:ext cx="257057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09024" y="3034462"/>
            <a:ext cx="266578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19404" y="4140402"/>
            <a:ext cx="285619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52760" y="4683838"/>
            <a:ext cx="314181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19404" y="6323679"/>
            <a:ext cx="238016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925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0556" y="5026666"/>
            <a:ext cx="188673" cy="237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30556" y="5502564"/>
            <a:ext cx="188673" cy="22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97743" y="5970256"/>
            <a:ext cx="237893" cy="237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97743" y="6446153"/>
            <a:ext cx="237893" cy="22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29769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70" y="678045"/>
            <a:ext cx="38743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70" y="834255"/>
            <a:ext cx="37995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